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3" r:id="rId5"/>
    <p:sldMasterId id="2147483671" r:id="rId6"/>
    <p:sldMasterId id="2147483674" r:id="rId7"/>
    <p:sldMasterId id="2147483677" r:id="rId8"/>
  </p:sldMasterIdLst>
  <p:notesMasterIdLst>
    <p:notesMasterId r:id="rId19"/>
  </p:notesMasterIdLst>
  <p:sldIdLst>
    <p:sldId id="257" r:id="rId9"/>
    <p:sldId id="266" r:id="rId10"/>
    <p:sldId id="284" r:id="rId11"/>
    <p:sldId id="276" r:id="rId12"/>
    <p:sldId id="293" r:id="rId13"/>
    <p:sldId id="288" r:id="rId14"/>
    <p:sldId id="292" r:id="rId15"/>
    <p:sldId id="294" r:id="rId16"/>
    <p:sldId id="295" r:id="rId17"/>
    <p:sldId id="261" r:id="rId18"/>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SSEAU-ROSSI, Cecile" initials="LC" lastIdx="1" clrIdx="0">
    <p:extLst>
      <p:ext uri="{19B8F6BF-5375-455C-9EA6-DF929625EA0E}">
        <p15:presenceInfo xmlns:p15="http://schemas.microsoft.com/office/powerpoint/2012/main" userId="S::cl@pdlpi.com::debd177b-6188-4dc9-b7d2-7ecee9ac8c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C21F"/>
    <a:srgbClr val="FAB900"/>
    <a:srgbClr val="E83069"/>
    <a:srgbClr val="3A4155"/>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0" autoAdjust="0"/>
  </p:normalViewPr>
  <p:slideViewPr>
    <p:cSldViewPr snapToGrid="0">
      <p:cViewPr varScale="1">
        <p:scale>
          <a:sx n="82" d="100"/>
          <a:sy n="82" d="100"/>
        </p:scale>
        <p:origin x="1358" y="72"/>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VALIER, Isabelle" userId="3c172797-7123-4165-ad07-82bdefcd7786" providerId="ADAL" clId="{40BB58E2-EF96-408F-97ED-FBE5B7870EDA}"/>
    <pc:docChg chg="modSld">
      <pc:chgData name="CHEVALIER, Isabelle" userId="3c172797-7123-4165-ad07-82bdefcd7786" providerId="ADAL" clId="{40BB58E2-EF96-408F-97ED-FBE5B7870EDA}" dt="2020-11-03T13:31:16.806" v="10" actId="20577"/>
      <pc:docMkLst>
        <pc:docMk/>
      </pc:docMkLst>
      <pc:sldChg chg="modSp">
        <pc:chgData name="CHEVALIER, Isabelle" userId="3c172797-7123-4165-ad07-82bdefcd7786" providerId="ADAL" clId="{40BB58E2-EF96-408F-97ED-FBE5B7870EDA}" dt="2020-11-03T13:31:16.806" v="10" actId="20577"/>
        <pc:sldMkLst>
          <pc:docMk/>
          <pc:sldMk cId="4117222630" sldId="276"/>
        </pc:sldMkLst>
        <pc:spChg chg="mod">
          <ac:chgData name="CHEVALIER, Isabelle" userId="3c172797-7123-4165-ad07-82bdefcd7786" providerId="ADAL" clId="{40BB58E2-EF96-408F-97ED-FBE5B7870EDA}" dt="2020-11-03T13:31:16.806" v="10" actId="20577"/>
          <ac:spMkLst>
            <pc:docMk/>
            <pc:sldMk cId="4117222630" sldId="276"/>
            <ac:spMk id="5" creationId="{16C5CD0B-FC30-40DB-8451-FD1A3D4F6059}"/>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1-02T17:53:43.483"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F64D5880-B9AF-4DAC-9E57-5CE409E7B381}" type="datetimeFigureOut">
              <a:rPr lang="fr-FR" smtClean="0"/>
              <a:t>03/11/2020</a:t>
            </a:fld>
            <a:endParaRPr lang="fr-FR"/>
          </a:p>
        </p:txBody>
      </p:sp>
      <p:sp>
        <p:nvSpPr>
          <p:cNvPr id="4" name="Espace réservé de l'image des diapositives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220"/>
            <a:ext cx="543814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7735331A-95A0-4F39-87EE-D4172759491B}" type="slidenum">
              <a:rPr lang="fr-FR" smtClean="0"/>
              <a:t>‹N°›</a:t>
            </a:fld>
            <a:endParaRPr lang="fr-FR"/>
          </a:p>
        </p:txBody>
      </p:sp>
    </p:spTree>
    <p:extLst>
      <p:ext uri="{BB962C8B-B14F-4D97-AF65-F5344CB8AC3E}">
        <p14:creationId xmlns:p14="http://schemas.microsoft.com/office/powerpoint/2010/main" val="1606366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735331A-95A0-4F39-87EE-D4172759491B}" type="slidenum">
              <a:rPr lang="fr-FR" smtClean="0"/>
              <a:t>1</a:t>
            </a:fld>
            <a:endParaRPr lang="fr-FR"/>
          </a:p>
        </p:txBody>
      </p:sp>
    </p:spTree>
    <p:extLst>
      <p:ext uri="{BB962C8B-B14F-4D97-AF65-F5344CB8AC3E}">
        <p14:creationId xmlns:p14="http://schemas.microsoft.com/office/powerpoint/2010/main" val="291912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b="1" dirty="0"/>
              <a:t>l’entreprise qui met à disposition sa ressource</a:t>
            </a:r>
            <a:r>
              <a:rPr lang="fr-FR" dirty="0"/>
              <a:t> est de réduire ses charges fixes en prêtant des compétences, du matériel et des biens immobiliers ou en partageant des coûts de formation. Ce prêt peut permettre d’absorber une baisse d’activité sans perdre les compétences et investissements acquis. </a:t>
            </a:r>
          </a:p>
          <a:p>
            <a:pPr lvl="0"/>
            <a:endParaRPr lang="fr-FR" dirty="0"/>
          </a:p>
          <a:p>
            <a:pPr lvl="0"/>
            <a:r>
              <a:rPr lang="fr-FR" b="1" dirty="0"/>
              <a:t>l’entreprise qui utilise la ressource d’une autre entreprise</a:t>
            </a:r>
            <a:r>
              <a:rPr lang="fr-FR" dirty="0"/>
              <a:t> bénéficie à prix coutant d’une compétence ou d’une ressource matérielle adéquate disponible rapidement, et ainsi peut répondre à un surcroit d’activité ou à un besoin ponctuel.  </a:t>
            </a:r>
          </a:p>
        </p:txBody>
      </p:sp>
      <p:sp>
        <p:nvSpPr>
          <p:cNvPr id="4" name="Espace réservé du numéro de diapositive 3"/>
          <p:cNvSpPr>
            <a:spLocks noGrp="1"/>
          </p:cNvSpPr>
          <p:nvPr>
            <p:ph type="sldNum" sz="quarter" idx="5"/>
          </p:nvPr>
        </p:nvSpPr>
        <p:spPr/>
        <p:txBody>
          <a:bodyPr/>
          <a:lstStyle/>
          <a:p>
            <a:fld id="{7735331A-95A0-4F39-87EE-D4172759491B}" type="slidenum">
              <a:rPr lang="fr-FR" smtClean="0"/>
              <a:t>5</a:t>
            </a:fld>
            <a:endParaRPr lang="fr-FR"/>
          </a:p>
        </p:txBody>
      </p:sp>
    </p:spTree>
    <p:extLst>
      <p:ext uri="{BB962C8B-B14F-4D97-AF65-F5344CB8AC3E}">
        <p14:creationId xmlns:p14="http://schemas.microsoft.com/office/powerpoint/2010/main" val="3940585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uvertu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0195EA2-B845-4B2D-8B81-801385E317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re 1">
            <a:extLst>
              <a:ext uri="{FF2B5EF4-FFF2-40B4-BE49-F238E27FC236}">
                <a16:creationId xmlns:a16="http://schemas.microsoft.com/office/drawing/2014/main" id="{A21E32C9-44BD-4B3F-8741-7FA7862F140E}"/>
              </a:ext>
            </a:extLst>
          </p:cNvPr>
          <p:cNvSpPr>
            <a:spLocks noGrp="1"/>
          </p:cNvSpPr>
          <p:nvPr>
            <p:ph type="ctrTitle"/>
          </p:nvPr>
        </p:nvSpPr>
        <p:spPr>
          <a:xfrm>
            <a:off x="3730942" y="1360964"/>
            <a:ext cx="5040000" cy="2340000"/>
          </a:xfrm>
        </p:spPr>
        <p:txBody>
          <a:bodyPr anchor="t">
            <a:noAutofit/>
          </a:bodyPr>
          <a:lstStyle>
            <a:lvl1pPr algn="l">
              <a:defRPr sz="3400" cap="all" baseline="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61C37DD8-F803-4CD6-91C6-FAB85DE1E832}"/>
              </a:ext>
            </a:extLst>
          </p:cNvPr>
          <p:cNvSpPr>
            <a:spLocks noGrp="1"/>
          </p:cNvSpPr>
          <p:nvPr>
            <p:ph type="subTitle" idx="1"/>
          </p:nvPr>
        </p:nvSpPr>
        <p:spPr>
          <a:xfrm>
            <a:off x="380207" y="4871244"/>
            <a:ext cx="8402642" cy="360000"/>
          </a:xfrm>
        </p:spPr>
        <p:txBody>
          <a:bodyPr>
            <a:noAutofit/>
          </a:bodyPr>
          <a:lstStyle>
            <a:lvl1pPr marL="0" indent="0" algn="l">
              <a:buNone/>
              <a:defRPr sz="16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6820016-1F53-492C-A897-C595ABB63F65}"/>
              </a:ext>
            </a:extLst>
          </p:cNvPr>
          <p:cNvSpPr>
            <a:spLocks noGrp="1"/>
          </p:cNvSpPr>
          <p:nvPr>
            <p:ph type="dt" sz="half" idx="10"/>
          </p:nvPr>
        </p:nvSpPr>
        <p:spPr/>
        <p:txBody>
          <a:bodyPr>
            <a:noAutofit/>
          </a:bodyPr>
          <a:lstStyle/>
          <a:p>
            <a:fld id="{19C0180E-999B-484E-B400-5D05A53BEA4D}" type="datetime1">
              <a:rPr lang="fr-FR" smtClean="0"/>
              <a:t>03/11/2020</a:t>
            </a:fld>
            <a:endParaRPr lang="fr-FR"/>
          </a:p>
        </p:txBody>
      </p:sp>
      <p:sp>
        <p:nvSpPr>
          <p:cNvPr id="5" name="Espace réservé du pied de page 4">
            <a:extLst>
              <a:ext uri="{FF2B5EF4-FFF2-40B4-BE49-F238E27FC236}">
                <a16:creationId xmlns:a16="http://schemas.microsoft.com/office/drawing/2014/main" id="{1E69AEF6-A3A7-4448-9731-A428DC51658B}"/>
              </a:ext>
            </a:extLst>
          </p:cNvPr>
          <p:cNvSpPr>
            <a:spLocks noGrp="1"/>
          </p:cNvSpPr>
          <p:nvPr>
            <p:ph type="ftr" sz="quarter" idx="11"/>
          </p:nvPr>
        </p:nvSpPr>
        <p:spPr/>
        <p:txBody>
          <a:bodyPr>
            <a:noAutofit/>
          </a:bodyPr>
          <a:lstStyle/>
          <a:p>
            <a:r>
              <a:rPr lang="fr-FR"/>
              <a:t>Rencontre annuelle ICS – Visio le mardi 3 novembre 2020</a:t>
            </a:r>
          </a:p>
        </p:txBody>
      </p:sp>
      <p:sp>
        <p:nvSpPr>
          <p:cNvPr id="6" name="Espace réservé du numéro de diapositive 5">
            <a:extLst>
              <a:ext uri="{FF2B5EF4-FFF2-40B4-BE49-F238E27FC236}">
                <a16:creationId xmlns:a16="http://schemas.microsoft.com/office/drawing/2014/main" id="{01E55085-EC70-4242-9327-D937A6DDAD29}"/>
              </a:ext>
            </a:extLst>
          </p:cNvPr>
          <p:cNvSpPr>
            <a:spLocks noGrp="1"/>
          </p:cNvSpPr>
          <p:nvPr>
            <p:ph type="sldNum" sz="quarter" idx="12"/>
          </p:nvPr>
        </p:nvSpPr>
        <p:spPr/>
        <p:txBody>
          <a:bodyPr>
            <a:noAutofit/>
          </a:bodyPr>
          <a:lstStyle/>
          <a:p>
            <a:fld id="{472F92F0-DE7A-4B1D-ABF4-3976D6F7C2C6}" type="slidenum">
              <a:rPr lang="fr-FR" smtClean="0"/>
              <a:t>‹N°›</a:t>
            </a:fld>
            <a:endParaRPr lang="fr-FR"/>
          </a:p>
        </p:txBody>
      </p:sp>
    </p:spTree>
    <p:extLst>
      <p:ext uri="{BB962C8B-B14F-4D97-AF65-F5344CB8AC3E}">
        <p14:creationId xmlns:p14="http://schemas.microsoft.com/office/powerpoint/2010/main" val="58779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C14D9F-93D2-44EC-B08F-313D1A6A0855}"/>
              </a:ext>
            </a:extLst>
          </p:cNvPr>
          <p:cNvSpPr>
            <a:spLocks noGrp="1"/>
          </p:cNvSpPr>
          <p:nvPr>
            <p:ph type="title"/>
          </p:nvPr>
        </p:nvSpPr>
        <p:spPr>
          <a:xfrm>
            <a:off x="452436" y="315118"/>
            <a:ext cx="8280000" cy="432000"/>
          </a:xfrm>
        </p:spPr>
        <p:txBody>
          <a:bodyPr>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A537EEC9-AEDF-46A5-B455-1D2B04E4C6FB}"/>
              </a:ext>
            </a:extLst>
          </p:cNvPr>
          <p:cNvSpPr>
            <a:spLocks noGrp="1"/>
          </p:cNvSpPr>
          <p:nvPr>
            <p:ph idx="1"/>
          </p:nvPr>
        </p:nvSpPr>
        <p:spPr/>
        <p:txBody>
          <a:bodyPr>
            <a:noAutofit/>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9CC940-9FB3-4AEA-BE01-331E15C1D325}"/>
              </a:ext>
            </a:extLst>
          </p:cNvPr>
          <p:cNvSpPr>
            <a:spLocks noGrp="1"/>
          </p:cNvSpPr>
          <p:nvPr>
            <p:ph type="dt" sz="half" idx="10"/>
          </p:nvPr>
        </p:nvSpPr>
        <p:spPr/>
        <p:txBody>
          <a:bodyPr>
            <a:noAutofit/>
          </a:bodyPr>
          <a:lstStyle/>
          <a:p>
            <a:fld id="{2B477C66-A70E-4E35-911C-1DAC9B8F1B01}" type="datetime1">
              <a:rPr lang="fr-FR" smtClean="0"/>
              <a:t>03/11/2020</a:t>
            </a:fld>
            <a:endParaRPr lang="fr-FR"/>
          </a:p>
        </p:txBody>
      </p:sp>
      <p:sp>
        <p:nvSpPr>
          <p:cNvPr id="5" name="Espace réservé du pied de page 4">
            <a:extLst>
              <a:ext uri="{FF2B5EF4-FFF2-40B4-BE49-F238E27FC236}">
                <a16:creationId xmlns:a16="http://schemas.microsoft.com/office/drawing/2014/main" id="{B4840C4B-976F-4662-A4A6-E6B1D8763136}"/>
              </a:ext>
            </a:extLst>
          </p:cNvPr>
          <p:cNvSpPr>
            <a:spLocks noGrp="1"/>
          </p:cNvSpPr>
          <p:nvPr>
            <p:ph type="ftr" sz="quarter" idx="11"/>
          </p:nvPr>
        </p:nvSpPr>
        <p:spPr/>
        <p:txBody>
          <a:bodyPr>
            <a:noAutofit/>
          </a:bodyPr>
          <a:lstStyle/>
          <a:p>
            <a:r>
              <a:rPr lang="fr-FR"/>
              <a:t>Rencontre annuelle ICS – Visio le mardi 3 novembre 2020</a:t>
            </a:r>
          </a:p>
        </p:txBody>
      </p:sp>
      <p:sp>
        <p:nvSpPr>
          <p:cNvPr id="6" name="Espace réservé du numéro de diapositive 5">
            <a:extLst>
              <a:ext uri="{FF2B5EF4-FFF2-40B4-BE49-F238E27FC236}">
                <a16:creationId xmlns:a16="http://schemas.microsoft.com/office/drawing/2014/main" id="{5A546FAF-D50B-4146-A020-474A279B212A}"/>
              </a:ext>
            </a:extLst>
          </p:cNvPr>
          <p:cNvSpPr>
            <a:spLocks noGrp="1"/>
          </p:cNvSpPr>
          <p:nvPr>
            <p:ph type="sldNum" sz="quarter" idx="12"/>
          </p:nvPr>
        </p:nvSpPr>
        <p:spPr/>
        <p:txBody>
          <a:bodyPr>
            <a:noAutofit/>
          </a:bodyPr>
          <a:lstStyle/>
          <a:p>
            <a:fld id="{472F92F0-DE7A-4B1D-ABF4-3976D6F7C2C6}" type="slidenum">
              <a:rPr lang="fr-FR" smtClean="0"/>
              <a:t>‹N°›</a:t>
            </a:fld>
            <a:endParaRPr lang="fr-FR"/>
          </a:p>
        </p:txBody>
      </p:sp>
      <p:sp>
        <p:nvSpPr>
          <p:cNvPr id="7" name="Espace réservé du texte 2">
            <a:extLst>
              <a:ext uri="{FF2B5EF4-FFF2-40B4-BE49-F238E27FC236}">
                <a16:creationId xmlns:a16="http://schemas.microsoft.com/office/drawing/2014/main" id="{66BE73D8-2CC6-4F01-A752-510137C9BA52}"/>
              </a:ext>
            </a:extLst>
          </p:cNvPr>
          <p:cNvSpPr>
            <a:spLocks noGrp="1"/>
          </p:cNvSpPr>
          <p:nvPr>
            <p:ph type="body" idx="13"/>
          </p:nvPr>
        </p:nvSpPr>
        <p:spPr>
          <a:xfrm>
            <a:off x="452436" y="985045"/>
            <a:ext cx="8280000" cy="360000"/>
          </a:xfrm>
        </p:spPr>
        <p:txBody>
          <a:bodyPr anchor="t">
            <a:noAutofit/>
          </a:bodyPr>
          <a:lstStyle>
            <a:lvl1pPr marL="0" indent="0">
              <a:buNone/>
              <a:defRPr sz="16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Tree>
    <p:extLst>
      <p:ext uri="{BB962C8B-B14F-4D97-AF65-F5344CB8AC3E}">
        <p14:creationId xmlns:p14="http://schemas.microsoft.com/office/powerpoint/2010/main" val="232385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bg>
      <p:bgPr>
        <a:solidFill>
          <a:schemeClr val="accent3"/>
        </a:solidFill>
        <a:effectLst/>
      </p:bgPr>
    </p:bg>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A0C1C7DA-4E3C-45B5-8568-33A17642BC60}"/>
              </a:ext>
            </a:extLst>
          </p:cNvPr>
          <p:cNvGrpSpPr/>
          <p:nvPr userDrawn="1"/>
        </p:nvGrpSpPr>
        <p:grpSpPr>
          <a:xfrm>
            <a:off x="0" y="0"/>
            <a:ext cx="9144001" cy="6858001"/>
            <a:chOff x="0" y="0"/>
            <a:chExt cx="9144001" cy="6858001"/>
          </a:xfrm>
        </p:grpSpPr>
        <p:sp>
          <p:nvSpPr>
            <p:cNvPr id="13" name="Freeform 5">
              <a:extLst>
                <a:ext uri="{FF2B5EF4-FFF2-40B4-BE49-F238E27FC236}">
                  <a16:creationId xmlns:a16="http://schemas.microsoft.com/office/drawing/2014/main" id="{6F27D673-F5D7-42E4-ADB8-C19C001F6E6A}"/>
                </a:ext>
              </a:extLst>
            </p:cNvPr>
            <p:cNvSpPr>
              <a:spLocks noEditPoints="1"/>
            </p:cNvSpPr>
            <p:nvPr userDrawn="1"/>
          </p:nvSpPr>
          <p:spPr bwMode="auto">
            <a:xfrm>
              <a:off x="5045101" y="2952750"/>
              <a:ext cx="4098900" cy="3905251"/>
            </a:xfrm>
            <a:custGeom>
              <a:avLst/>
              <a:gdLst>
                <a:gd name="T0" fmla="*/ 845 w 1294"/>
                <a:gd name="T1" fmla="*/ 1103 h 1232"/>
                <a:gd name="T2" fmla="*/ 640 w 1294"/>
                <a:gd name="T3" fmla="*/ 894 h 1232"/>
                <a:gd name="T4" fmla="*/ 544 w 1294"/>
                <a:gd name="T5" fmla="*/ 1024 h 1232"/>
                <a:gd name="T6" fmla="*/ 586 w 1294"/>
                <a:gd name="T7" fmla="*/ 1120 h 1232"/>
                <a:gd name="T8" fmla="*/ 695 w 1294"/>
                <a:gd name="T9" fmla="*/ 1158 h 1232"/>
                <a:gd name="T10" fmla="*/ 845 w 1294"/>
                <a:gd name="T11" fmla="*/ 1103 h 1232"/>
                <a:gd name="T12" fmla="*/ 632 w 1294"/>
                <a:gd name="T13" fmla="*/ 647 h 1232"/>
                <a:gd name="T14" fmla="*/ 699 w 1294"/>
                <a:gd name="T15" fmla="*/ 727 h 1232"/>
                <a:gd name="T16" fmla="*/ 799 w 1294"/>
                <a:gd name="T17" fmla="*/ 668 h 1232"/>
                <a:gd name="T18" fmla="*/ 833 w 1294"/>
                <a:gd name="T19" fmla="*/ 596 h 1232"/>
                <a:gd name="T20" fmla="*/ 803 w 1294"/>
                <a:gd name="T21" fmla="*/ 527 h 1232"/>
                <a:gd name="T22" fmla="*/ 720 w 1294"/>
                <a:gd name="T23" fmla="*/ 498 h 1232"/>
                <a:gd name="T24" fmla="*/ 641 w 1294"/>
                <a:gd name="T25" fmla="*/ 525 h 1232"/>
                <a:gd name="T26" fmla="*/ 612 w 1294"/>
                <a:gd name="T27" fmla="*/ 589 h 1232"/>
                <a:gd name="T28" fmla="*/ 632 w 1294"/>
                <a:gd name="T29" fmla="*/ 647 h 1232"/>
                <a:gd name="T30" fmla="*/ 951 w 1294"/>
                <a:gd name="T31" fmla="*/ 1215 h 1232"/>
                <a:gd name="T32" fmla="*/ 932 w 1294"/>
                <a:gd name="T33" fmla="*/ 1232 h 1232"/>
                <a:gd name="T34" fmla="*/ 967 w 1294"/>
                <a:gd name="T35" fmla="*/ 1232 h 1232"/>
                <a:gd name="T36" fmla="*/ 951 w 1294"/>
                <a:gd name="T37" fmla="*/ 1215 h 1232"/>
                <a:gd name="T38" fmla="*/ 1294 w 1294"/>
                <a:gd name="T39" fmla="*/ 1232 h 1232"/>
                <a:gd name="T40" fmla="*/ 1294 w 1294"/>
                <a:gd name="T41" fmla="*/ 177 h 1232"/>
                <a:gd name="T42" fmla="*/ 944 w 1294"/>
                <a:gd name="T43" fmla="*/ 13 h 1232"/>
                <a:gd name="T44" fmla="*/ 775 w 1294"/>
                <a:gd name="T45" fmla="*/ 215 h 1232"/>
                <a:gd name="T46" fmla="*/ 622 w 1294"/>
                <a:gd name="T47" fmla="*/ 215 h 1232"/>
                <a:gd name="T48" fmla="*/ 760 w 1294"/>
                <a:gd name="T49" fmla="*/ 0 h 1232"/>
                <a:gd name="T50" fmla="*/ 0 w 1294"/>
                <a:gd name="T51" fmla="*/ 792 h 1232"/>
                <a:gd name="T52" fmla="*/ 132 w 1294"/>
                <a:gd name="T53" fmla="*/ 1232 h 1232"/>
                <a:gd name="T54" fmla="*/ 434 w 1294"/>
                <a:gd name="T55" fmla="*/ 1232 h 1232"/>
                <a:gd name="T56" fmla="*/ 358 w 1294"/>
                <a:gd name="T57" fmla="*/ 1040 h 1232"/>
                <a:gd name="T58" fmla="*/ 406 w 1294"/>
                <a:gd name="T59" fmla="*/ 893 h 1232"/>
                <a:gd name="T60" fmla="*/ 541 w 1294"/>
                <a:gd name="T61" fmla="*/ 793 h 1232"/>
                <a:gd name="T62" fmla="*/ 457 w 1294"/>
                <a:gd name="T63" fmla="*/ 683 h 1232"/>
                <a:gd name="T64" fmla="*/ 429 w 1294"/>
                <a:gd name="T65" fmla="*/ 579 h 1232"/>
                <a:gd name="T66" fmla="*/ 509 w 1294"/>
                <a:gd name="T67" fmla="*/ 402 h 1232"/>
                <a:gd name="T68" fmla="*/ 715 w 1294"/>
                <a:gd name="T69" fmla="*/ 332 h 1232"/>
                <a:gd name="T70" fmla="*/ 836 w 1294"/>
                <a:gd name="T71" fmla="*/ 352 h 1232"/>
                <a:gd name="T72" fmla="*/ 927 w 1294"/>
                <a:gd name="T73" fmla="*/ 406 h 1232"/>
                <a:gd name="T74" fmla="*/ 981 w 1294"/>
                <a:gd name="T75" fmla="*/ 483 h 1232"/>
                <a:gd name="T76" fmla="*/ 1000 w 1294"/>
                <a:gd name="T77" fmla="*/ 577 h 1232"/>
                <a:gd name="T78" fmla="*/ 985 w 1294"/>
                <a:gd name="T79" fmla="*/ 660 h 1232"/>
                <a:gd name="T80" fmla="*/ 940 w 1294"/>
                <a:gd name="T81" fmla="*/ 727 h 1232"/>
                <a:gd name="T82" fmla="*/ 875 w 1294"/>
                <a:gd name="T83" fmla="*/ 778 h 1232"/>
                <a:gd name="T84" fmla="*/ 793 w 1294"/>
                <a:gd name="T85" fmla="*/ 823 h 1232"/>
                <a:gd name="T86" fmla="*/ 944 w 1294"/>
                <a:gd name="T87" fmla="*/ 981 h 1232"/>
                <a:gd name="T88" fmla="*/ 1063 w 1294"/>
                <a:gd name="T89" fmla="*/ 789 h 1232"/>
                <a:gd name="T90" fmla="*/ 1252 w 1294"/>
                <a:gd name="T91" fmla="*/ 789 h 1232"/>
                <a:gd name="T92" fmla="*/ 1053 w 1294"/>
                <a:gd name="T93" fmla="*/ 1092 h 1232"/>
                <a:gd name="T94" fmla="*/ 1187 w 1294"/>
                <a:gd name="T95" fmla="*/ 1232 h 1232"/>
                <a:gd name="T96" fmla="*/ 1294 w 1294"/>
                <a:gd name="T97" fmla="*/ 1232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4" h="1232">
                  <a:moveTo>
                    <a:pt x="845" y="1103"/>
                  </a:moveTo>
                  <a:cubicBezTo>
                    <a:pt x="640" y="894"/>
                    <a:pt x="640" y="894"/>
                    <a:pt x="640" y="894"/>
                  </a:cubicBezTo>
                  <a:cubicBezTo>
                    <a:pt x="576" y="931"/>
                    <a:pt x="544" y="974"/>
                    <a:pt x="544" y="1024"/>
                  </a:cubicBezTo>
                  <a:cubicBezTo>
                    <a:pt x="544" y="1062"/>
                    <a:pt x="558" y="1094"/>
                    <a:pt x="586" y="1120"/>
                  </a:cubicBezTo>
                  <a:cubicBezTo>
                    <a:pt x="614" y="1145"/>
                    <a:pt x="650" y="1158"/>
                    <a:pt x="695" y="1158"/>
                  </a:cubicBezTo>
                  <a:cubicBezTo>
                    <a:pt x="747" y="1158"/>
                    <a:pt x="797" y="1140"/>
                    <a:pt x="845" y="1103"/>
                  </a:cubicBezTo>
                  <a:moveTo>
                    <a:pt x="632" y="647"/>
                  </a:moveTo>
                  <a:cubicBezTo>
                    <a:pt x="645" y="667"/>
                    <a:pt x="668" y="694"/>
                    <a:pt x="699" y="727"/>
                  </a:cubicBezTo>
                  <a:cubicBezTo>
                    <a:pt x="743" y="708"/>
                    <a:pt x="776" y="688"/>
                    <a:pt x="799" y="668"/>
                  </a:cubicBezTo>
                  <a:cubicBezTo>
                    <a:pt x="821" y="648"/>
                    <a:pt x="833" y="624"/>
                    <a:pt x="833" y="596"/>
                  </a:cubicBezTo>
                  <a:cubicBezTo>
                    <a:pt x="833" y="569"/>
                    <a:pt x="823" y="546"/>
                    <a:pt x="803" y="527"/>
                  </a:cubicBezTo>
                  <a:cubicBezTo>
                    <a:pt x="783" y="508"/>
                    <a:pt x="755" y="498"/>
                    <a:pt x="720" y="498"/>
                  </a:cubicBezTo>
                  <a:cubicBezTo>
                    <a:pt x="686" y="498"/>
                    <a:pt x="660" y="507"/>
                    <a:pt x="641" y="525"/>
                  </a:cubicBezTo>
                  <a:cubicBezTo>
                    <a:pt x="622" y="543"/>
                    <a:pt x="612" y="564"/>
                    <a:pt x="612" y="589"/>
                  </a:cubicBezTo>
                  <a:cubicBezTo>
                    <a:pt x="612" y="607"/>
                    <a:pt x="619" y="626"/>
                    <a:pt x="632" y="647"/>
                  </a:cubicBezTo>
                  <a:moveTo>
                    <a:pt x="951" y="1215"/>
                  </a:moveTo>
                  <a:cubicBezTo>
                    <a:pt x="945" y="1221"/>
                    <a:pt x="939" y="1226"/>
                    <a:pt x="932" y="1232"/>
                  </a:cubicBezTo>
                  <a:cubicBezTo>
                    <a:pt x="967" y="1232"/>
                    <a:pt x="967" y="1232"/>
                    <a:pt x="967" y="1232"/>
                  </a:cubicBezTo>
                  <a:lnTo>
                    <a:pt x="951" y="1215"/>
                  </a:lnTo>
                  <a:close/>
                  <a:moveTo>
                    <a:pt x="1294" y="1232"/>
                  </a:moveTo>
                  <a:cubicBezTo>
                    <a:pt x="1294" y="177"/>
                    <a:pt x="1294" y="177"/>
                    <a:pt x="1294" y="177"/>
                  </a:cubicBezTo>
                  <a:cubicBezTo>
                    <a:pt x="1194" y="96"/>
                    <a:pt x="1075" y="38"/>
                    <a:pt x="944" y="13"/>
                  </a:cubicBezTo>
                  <a:cubicBezTo>
                    <a:pt x="775" y="215"/>
                    <a:pt x="775" y="215"/>
                    <a:pt x="775" y="215"/>
                  </a:cubicBezTo>
                  <a:cubicBezTo>
                    <a:pt x="622" y="215"/>
                    <a:pt x="622" y="215"/>
                    <a:pt x="622" y="215"/>
                  </a:cubicBezTo>
                  <a:cubicBezTo>
                    <a:pt x="760" y="0"/>
                    <a:pt x="760" y="0"/>
                    <a:pt x="760" y="0"/>
                  </a:cubicBezTo>
                  <a:cubicBezTo>
                    <a:pt x="337" y="17"/>
                    <a:pt x="0" y="365"/>
                    <a:pt x="0" y="792"/>
                  </a:cubicBezTo>
                  <a:cubicBezTo>
                    <a:pt x="0" y="955"/>
                    <a:pt x="49" y="1106"/>
                    <a:pt x="132" y="1232"/>
                  </a:cubicBezTo>
                  <a:cubicBezTo>
                    <a:pt x="434" y="1232"/>
                    <a:pt x="434" y="1232"/>
                    <a:pt x="434" y="1232"/>
                  </a:cubicBezTo>
                  <a:cubicBezTo>
                    <a:pt x="383" y="1179"/>
                    <a:pt x="358" y="1116"/>
                    <a:pt x="358" y="1040"/>
                  </a:cubicBezTo>
                  <a:cubicBezTo>
                    <a:pt x="358" y="981"/>
                    <a:pt x="374" y="932"/>
                    <a:pt x="406" y="893"/>
                  </a:cubicBezTo>
                  <a:cubicBezTo>
                    <a:pt x="438" y="854"/>
                    <a:pt x="483" y="821"/>
                    <a:pt x="541" y="793"/>
                  </a:cubicBezTo>
                  <a:cubicBezTo>
                    <a:pt x="504" y="752"/>
                    <a:pt x="476" y="716"/>
                    <a:pt x="457" y="683"/>
                  </a:cubicBezTo>
                  <a:cubicBezTo>
                    <a:pt x="438" y="651"/>
                    <a:pt x="429" y="616"/>
                    <a:pt x="429" y="579"/>
                  </a:cubicBezTo>
                  <a:cubicBezTo>
                    <a:pt x="429" y="507"/>
                    <a:pt x="455" y="448"/>
                    <a:pt x="509" y="402"/>
                  </a:cubicBezTo>
                  <a:cubicBezTo>
                    <a:pt x="562" y="356"/>
                    <a:pt x="631" y="332"/>
                    <a:pt x="715" y="332"/>
                  </a:cubicBezTo>
                  <a:cubicBezTo>
                    <a:pt x="760" y="332"/>
                    <a:pt x="800" y="339"/>
                    <a:pt x="836" y="352"/>
                  </a:cubicBezTo>
                  <a:cubicBezTo>
                    <a:pt x="873" y="366"/>
                    <a:pt x="903" y="383"/>
                    <a:pt x="927" y="406"/>
                  </a:cubicBezTo>
                  <a:cubicBezTo>
                    <a:pt x="950" y="428"/>
                    <a:pt x="968" y="454"/>
                    <a:pt x="981" y="483"/>
                  </a:cubicBezTo>
                  <a:cubicBezTo>
                    <a:pt x="994" y="513"/>
                    <a:pt x="1000" y="544"/>
                    <a:pt x="1000" y="577"/>
                  </a:cubicBezTo>
                  <a:cubicBezTo>
                    <a:pt x="1000" y="607"/>
                    <a:pt x="995" y="635"/>
                    <a:pt x="985" y="660"/>
                  </a:cubicBezTo>
                  <a:cubicBezTo>
                    <a:pt x="975" y="685"/>
                    <a:pt x="960" y="707"/>
                    <a:pt x="940" y="727"/>
                  </a:cubicBezTo>
                  <a:cubicBezTo>
                    <a:pt x="919" y="746"/>
                    <a:pt x="898" y="764"/>
                    <a:pt x="875" y="778"/>
                  </a:cubicBezTo>
                  <a:cubicBezTo>
                    <a:pt x="852" y="793"/>
                    <a:pt x="825" y="808"/>
                    <a:pt x="793" y="823"/>
                  </a:cubicBezTo>
                  <a:cubicBezTo>
                    <a:pt x="944" y="981"/>
                    <a:pt x="944" y="981"/>
                    <a:pt x="944" y="981"/>
                  </a:cubicBezTo>
                  <a:cubicBezTo>
                    <a:pt x="1063" y="789"/>
                    <a:pt x="1063" y="789"/>
                    <a:pt x="1063" y="789"/>
                  </a:cubicBezTo>
                  <a:cubicBezTo>
                    <a:pt x="1252" y="789"/>
                    <a:pt x="1252" y="789"/>
                    <a:pt x="1252" y="789"/>
                  </a:cubicBezTo>
                  <a:cubicBezTo>
                    <a:pt x="1053" y="1092"/>
                    <a:pt x="1053" y="1092"/>
                    <a:pt x="1053" y="1092"/>
                  </a:cubicBezTo>
                  <a:cubicBezTo>
                    <a:pt x="1187" y="1232"/>
                    <a:pt x="1187" y="1232"/>
                    <a:pt x="1187" y="1232"/>
                  </a:cubicBezTo>
                  <a:lnTo>
                    <a:pt x="1294" y="1232"/>
                  </a:lnTo>
                  <a:close/>
                </a:path>
              </a:pathLst>
            </a:custGeom>
            <a:solidFill>
              <a:schemeClr val="bg1">
                <a:alpha val="12000"/>
              </a:schemeClr>
            </a:solidFill>
            <a:ln w="3175">
              <a:noFill/>
            </a:ln>
          </p:spPr>
          <p:txBody>
            <a:bodyPr vert="horz" wrap="square" lIns="91440" tIns="45720" rIns="91440" bIns="45720" numCol="1" anchor="t" anchorCtr="0" compatLnSpc="1">
              <a:prstTxWarp prst="textNoShape">
                <a:avLst/>
              </a:prstTxWarp>
            </a:bodyPr>
            <a:lstStyle/>
            <a:p>
              <a:pPr lvl="0"/>
              <a:endParaRPr lang="fr-FR"/>
            </a:p>
          </p:txBody>
        </p:sp>
        <p:sp>
          <p:nvSpPr>
            <p:cNvPr id="18" name="Freeform 9">
              <a:extLst>
                <a:ext uri="{FF2B5EF4-FFF2-40B4-BE49-F238E27FC236}">
                  <a16:creationId xmlns:a16="http://schemas.microsoft.com/office/drawing/2014/main" id="{EF21E148-3D9C-4FD3-9317-136FE8D257E4}"/>
                </a:ext>
              </a:extLst>
            </p:cNvPr>
            <p:cNvSpPr>
              <a:spLocks/>
            </p:cNvSpPr>
            <p:nvPr userDrawn="1"/>
          </p:nvSpPr>
          <p:spPr bwMode="auto">
            <a:xfrm>
              <a:off x="0" y="0"/>
              <a:ext cx="5381084" cy="6484620"/>
            </a:xfrm>
            <a:custGeom>
              <a:avLst/>
              <a:gdLst>
                <a:gd name="T0" fmla="*/ 514 w 2994"/>
                <a:gd name="T1" fmla="*/ 0 h 3608"/>
                <a:gd name="T2" fmla="*/ 0 w 2994"/>
                <a:gd name="T3" fmla="*/ 799 h 3608"/>
                <a:gd name="T4" fmla="*/ 0 w 2994"/>
                <a:gd name="T5" fmla="*/ 3608 h 3608"/>
                <a:gd name="T6" fmla="*/ 2994 w 2994"/>
                <a:gd name="T7" fmla="*/ 0 h 3608"/>
                <a:gd name="T8" fmla="*/ 514 w 2994"/>
                <a:gd name="T9" fmla="*/ 0 h 3608"/>
              </a:gdLst>
              <a:ahLst/>
              <a:cxnLst>
                <a:cxn ang="0">
                  <a:pos x="T0" y="T1"/>
                </a:cxn>
                <a:cxn ang="0">
                  <a:pos x="T2" y="T3"/>
                </a:cxn>
                <a:cxn ang="0">
                  <a:pos x="T4" y="T5"/>
                </a:cxn>
                <a:cxn ang="0">
                  <a:pos x="T6" y="T7"/>
                </a:cxn>
                <a:cxn ang="0">
                  <a:pos x="T8" y="T9"/>
                </a:cxn>
              </a:cxnLst>
              <a:rect l="0" t="0" r="r" b="b"/>
              <a:pathLst>
                <a:path w="2994" h="3608">
                  <a:moveTo>
                    <a:pt x="514" y="0"/>
                  </a:moveTo>
                  <a:lnTo>
                    <a:pt x="0" y="799"/>
                  </a:lnTo>
                  <a:lnTo>
                    <a:pt x="0" y="3608"/>
                  </a:lnTo>
                  <a:lnTo>
                    <a:pt x="2994" y="0"/>
                  </a:lnTo>
                  <a:lnTo>
                    <a:pt x="514" y="0"/>
                  </a:lnTo>
                  <a:close/>
                </a:path>
              </a:pathLst>
            </a:custGeom>
            <a:solidFill>
              <a:schemeClr val="bg1">
                <a:alpha val="12000"/>
              </a:schemeClr>
            </a:solidFill>
            <a:ln w="3175">
              <a:noFill/>
            </a:ln>
          </p:spPr>
          <p:txBody>
            <a:bodyPr vert="horz" wrap="square" lIns="91440" tIns="45720" rIns="91440" bIns="45720" numCol="1" anchor="t" anchorCtr="0" compatLnSpc="1">
              <a:prstTxWarp prst="textNoShape">
                <a:avLst/>
              </a:prstTxWarp>
            </a:bodyPr>
            <a:lstStyle/>
            <a:p>
              <a:endParaRPr lang="fr-FR"/>
            </a:p>
          </p:txBody>
        </p:sp>
      </p:grpSp>
      <p:sp>
        <p:nvSpPr>
          <p:cNvPr id="4" name="Espace réservé de la date 3">
            <a:extLst>
              <a:ext uri="{FF2B5EF4-FFF2-40B4-BE49-F238E27FC236}">
                <a16:creationId xmlns:a16="http://schemas.microsoft.com/office/drawing/2014/main" id="{D357D3CF-A830-42A1-A66F-4B63000FCAA5}"/>
              </a:ext>
            </a:extLst>
          </p:cNvPr>
          <p:cNvSpPr>
            <a:spLocks noGrp="1"/>
          </p:cNvSpPr>
          <p:nvPr>
            <p:ph type="dt" sz="half" idx="10"/>
          </p:nvPr>
        </p:nvSpPr>
        <p:spPr/>
        <p:txBody>
          <a:bodyPr/>
          <a:lstStyle/>
          <a:p>
            <a:fld id="{11A589EC-D964-4549-9E1E-F32D9FCA9F9E}" type="datetime1">
              <a:rPr lang="fr-FR" smtClean="0"/>
              <a:t>03/11/2020</a:t>
            </a:fld>
            <a:endParaRPr lang="fr-FR"/>
          </a:p>
        </p:txBody>
      </p:sp>
      <p:sp>
        <p:nvSpPr>
          <p:cNvPr id="5" name="Espace réservé du pied de page 4">
            <a:extLst>
              <a:ext uri="{FF2B5EF4-FFF2-40B4-BE49-F238E27FC236}">
                <a16:creationId xmlns:a16="http://schemas.microsoft.com/office/drawing/2014/main" id="{41794748-D9A9-49F2-A456-98816D0C23D3}"/>
              </a:ext>
            </a:extLst>
          </p:cNvPr>
          <p:cNvSpPr>
            <a:spLocks noGrp="1"/>
          </p:cNvSpPr>
          <p:nvPr>
            <p:ph type="ftr" sz="quarter" idx="11"/>
          </p:nvPr>
        </p:nvSpPr>
        <p:spPr/>
        <p:txBody>
          <a:bodyPr/>
          <a:lstStyle/>
          <a:p>
            <a:r>
              <a:rPr lang="fr-FR"/>
              <a:t>Rencontre annuelle ICS – Visio le mardi 3 novembre 2020</a:t>
            </a:r>
          </a:p>
        </p:txBody>
      </p:sp>
      <p:sp>
        <p:nvSpPr>
          <p:cNvPr id="6" name="Espace réservé du numéro de diapositive 5">
            <a:extLst>
              <a:ext uri="{FF2B5EF4-FFF2-40B4-BE49-F238E27FC236}">
                <a16:creationId xmlns:a16="http://schemas.microsoft.com/office/drawing/2014/main" id="{387629AF-5FAB-4D45-875F-5930AE26544E}"/>
              </a:ext>
            </a:extLst>
          </p:cNvPr>
          <p:cNvSpPr>
            <a:spLocks noGrp="1"/>
          </p:cNvSpPr>
          <p:nvPr>
            <p:ph type="sldNum" sz="quarter" idx="12"/>
          </p:nvPr>
        </p:nvSpPr>
        <p:spPr/>
        <p:txBody>
          <a:bodyPr/>
          <a:lstStyle/>
          <a:p>
            <a:fld id="{472F92F0-DE7A-4B1D-ABF4-3976D6F7C2C6}" type="slidenum">
              <a:rPr lang="fr-FR" smtClean="0"/>
              <a:t>‹N°›</a:t>
            </a:fld>
            <a:endParaRPr lang="fr-FR"/>
          </a:p>
        </p:txBody>
      </p:sp>
      <p:sp>
        <p:nvSpPr>
          <p:cNvPr id="2" name="Titre 1">
            <a:extLst>
              <a:ext uri="{FF2B5EF4-FFF2-40B4-BE49-F238E27FC236}">
                <a16:creationId xmlns:a16="http://schemas.microsoft.com/office/drawing/2014/main" id="{EE94F187-2F1D-4E58-8973-9047E2ABD798}"/>
              </a:ext>
            </a:extLst>
          </p:cNvPr>
          <p:cNvSpPr>
            <a:spLocks noGrp="1"/>
          </p:cNvSpPr>
          <p:nvPr>
            <p:ph type="title" hasCustomPrompt="1"/>
          </p:nvPr>
        </p:nvSpPr>
        <p:spPr>
          <a:xfrm>
            <a:off x="754064" y="1293022"/>
            <a:ext cx="2340000" cy="1800000"/>
          </a:xfrm>
        </p:spPr>
        <p:txBody>
          <a:bodyPr anchor="t"/>
          <a:lstStyle>
            <a:lvl1pPr>
              <a:defRPr sz="11300">
                <a:solidFill>
                  <a:schemeClr val="bg1"/>
                </a:solidFill>
              </a:defRPr>
            </a:lvl1pPr>
          </a:lstStyle>
          <a:p>
            <a:r>
              <a:rPr lang="fr-FR"/>
              <a:t>NN</a:t>
            </a:r>
          </a:p>
        </p:txBody>
      </p:sp>
      <p:sp>
        <p:nvSpPr>
          <p:cNvPr id="3" name="Espace réservé du texte 2">
            <a:extLst>
              <a:ext uri="{FF2B5EF4-FFF2-40B4-BE49-F238E27FC236}">
                <a16:creationId xmlns:a16="http://schemas.microsoft.com/office/drawing/2014/main" id="{A0D369DD-1990-4C9D-A0D5-6BCD5A7D60EE}"/>
              </a:ext>
            </a:extLst>
          </p:cNvPr>
          <p:cNvSpPr>
            <a:spLocks noGrp="1"/>
          </p:cNvSpPr>
          <p:nvPr>
            <p:ph type="body" idx="1"/>
          </p:nvPr>
        </p:nvSpPr>
        <p:spPr>
          <a:xfrm>
            <a:off x="2517304" y="1574674"/>
            <a:ext cx="6300000" cy="1296000"/>
          </a:xfrm>
        </p:spPr>
        <p:txBody>
          <a:bodyPr anchor="t"/>
          <a:lstStyle>
            <a:lvl1pPr marL="0" indent="0">
              <a:buNone/>
              <a:defRPr sz="2600" b="1" cap="all"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911136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C14D9F-93D2-44EC-B08F-313D1A6A0855}"/>
              </a:ext>
            </a:extLst>
          </p:cNvPr>
          <p:cNvSpPr>
            <a:spLocks noGrp="1"/>
          </p:cNvSpPr>
          <p:nvPr>
            <p:ph type="title"/>
          </p:nvPr>
        </p:nvSpPr>
        <p:spPr>
          <a:xfrm>
            <a:off x="452436" y="315118"/>
            <a:ext cx="8280000" cy="432000"/>
          </a:xfrm>
        </p:spPr>
        <p:txBody>
          <a:bodyPr>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A537EEC9-AEDF-46A5-B455-1D2B04E4C6FB}"/>
              </a:ext>
            </a:extLst>
          </p:cNvPr>
          <p:cNvSpPr>
            <a:spLocks noGrp="1"/>
          </p:cNvSpPr>
          <p:nvPr>
            <p:ph idx="1"/>
          </p:nvPr>
        </p:nvSpPr>
        <p:spPr/>
        <p:txBody>
          <a:bodyPr>
            <a:noAutofit/>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9CC940-9FB3-4AEA-BE01-331E15C1D325}"/>
              </a:ext>
            </a:extLst>
          </p:cNvPr>
          <p:cNvSpPr>
            <a:spLocks noGrp="1"/>
          </p:cNvSpPr>
          <p:nvPr>
            <p:ph type="dt" sz="half" idx="10"/>
          </p:nvPr>
        </p:nvSpPr>
        <p:spPr/>
        <p:txBody>
          <a:bodyPr>
            <a:noAutofit/>
          </a:bodyPr>
          <a:lstStyle/>
          <a:p>
            <a:fld id="{C7ED4699-CEB7-422F-913C-C92DAE92BEDB}" type="datetime1">
              <a:rPr lang="fr-FR" smtClean="0"/>
              <a:t>03/11/2020</a:t>
            </a:fld>
            <a:endParaRPr lang="fr-FR"/>
          </a:p>
        </p:txBody>
      </p:sp>
      <p:sp>
        <p:nvSpPr>
          <p:cNvPr id="5" name="Espace réservé du pied de page 4">
            <a:extLst>
              <a:ext uri="{FF2B5EF4-FFF2-40B4-BE49-F238E27FC236}">
                <a16:creationId xmlns:a16="http://schemas.microsoft.com/office/drawing/2014/main" id="{B4840C4B-976F-4662-A4A6-E6B1D8763136}"/>
              </a:ext>
            </a:extLst>
          </p:cNvPr>
          <p:cNvSpPr>
            <a:spLocks noGrp="1"/>
          </p:cNvSpPr>
          <p:nvPr>
            <p:ph type="ftr" sz="quarter" idx="11"/>
          </p:nvPr>
        </p:nvSpPr>
        <p:spPr/>
        <p:txBody>
          <a:bodyPr>
            <a:noAutofit/>
          </a:bodyPr>
          <a:lstStyle/>
          <a:p>
            <a:r>
              <a:rPr lang="fr-FR"/>
              <a:t>Rencontre annuelle ICS – Visio le mardi 3 novembre 2020</a:t>
            </a:r>
          </a:p>
        </p:txBody>
      </p:sp>
      <p:sp>
        <p:nvSpPr>
          <p:cNvPr id="6" name="Espace réservé du numéro de diapositive 5">
            <a:extLst>
              <a:ext uri="{FF2B5EF4-FFF2-40B4-BE49-F238E27FC236}">
                <a16:creationId xmlns:a16="http://schemas.microsoft.com/office/drawing/2014/main" id="{5A546FAF-D50B-4146-A020-474A279B212A}"/>
              </a:ext>
            </a:extLst>
          </p:cNvPr>
          <p:cNvSpPr>
            <a:spLocks noGrp="1"/>
          </p:cNvSpPr>
          <p:nvPr>
            <p:ph type="sldNum" sz="quarter" idx="12"/>
          </p:nvPr>
        </p:nvSpPr>
        <p:spPr/>
        <p:txBody>
          <a:bodyPr>
            <a:noAutofit/>
          </a:bodyPr>
          <a:lstStyle/>
          <a:p>
            <a:fld id="{472F92F0-DE7A-4B1D-ABF4-3976D6F7C2C6}" type="slidenum">
              <a:rPr lang="fr-FR" smtClean="0"/>
              <a:t>‹N°›</a:t>
            </a:fld>
            <a:endParaRPr lang="fr-FR"/>
          </a:p>
        </p:txBody>
      </p:sp>
      <p:sp>
        <p:nvSpPr>
          <p:cNvPr id="7" name="Espace réservé du texte 2">
            <a:extLst>
              <a:ext uri="{FF2B5EF4-FFF2-40B4-BE49-F238E27FC236}">
                <a16:creationId xmlns:a16="http://schemas.microsoft.com/office/drawing/2014/main" id="{66BE73D8-2CC6-4F01-A752-510137C9BA52}"/>
              </a:ext>
            </a:extLst>
          </p:cNvPr>
          <p:cNvSpPr>
            <a:spLocks noGrp="1"/>
          </p:cNvSpPr>
          <p:nvPr>
            <p:ph type="body" idx="13"/>
          </p:nvPr>
        </p:nvSpPr>
        <p:spPr>
          <a:xfrm>
            <a:off x="452436" y="985045"/>
            <a:ext cx="8280000" cy="360000"/>
          </a:xfrm>
        </p:spPr>
        <p:txBody>
          <a:bodyPr anchor="t">
            <a:noAutofit/>
          </a:bodyPr>
          <a:lstStyle>
            <a:lvl1pPr marL="0" indent="0">
              <a:buNone/>
              <a:defRPr sz="16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Tree>
    <p:extLst>
      <p:ext uri="{BB962C8B-B14F-4D97-AF65-F5344CB8AC3E}">
        <p14:creationId xmlns:p14="http://schemas.microsoft.com/office/powerpoint/2010/main" val="372920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B79F134B-B8B6-4586-A3F5-C870F593F753}"/>
              </a:ext>
            </a:extLst>
          </p:cNvPr>
          <p:cNvSpPr>
            <a:spLocks noGrp="1"/>
          </p:cNvSpPr>
          <p:nvPr>
            <p:ph type="pic" idx="13" hasCustomPrompt="1"/>
          </p:nvPr>
        </p:nvSpPr>
        <p:spPr>
          <a:xfrm>
            <a:off x="721518" y="1171576"/>
            <a:ext cx="7704000" cy="2214000"/>
          </a:xfrm>
          <a:solidFill>
            <a:schemeClr val="bg1">
              <a:lumMod val="95000"/>
            </a:schemeClr>
          </a:solidFill>
        </p:spPr>
        <p:txBody>
          <a:bodyPr anchor="ctr"/>
          <a:lstStyle>
            <a:lvl1pPr marL="0" indent="0" algn="ctr">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Insérer une photo de 21,4 cm x 6,15 cm (L x H)</a:t>
            </a:r>
          </a:p>
        </p:txBody>
      </p:sp>
      <p:sp>
        <p:nvSpPr>
          <p:cNvPr id="3" name="Espace réservé du texte 2">
            <a:extLst>
              <a:ext uri="{FF2B5EF4-FFF2-40B4-BE49-F238E27FC236}">
                <a16:creationId xmlns:a16="http://schemas.microsoft.com/office/drawing/2014/main" id="{D2F324A3-89B3-4714-A422-8DC692AA4781}"/>
              </a:ext>
            </a:extLst>
          </p:cNvPr>
          <p:cNvSpPr>
            <a:spLocks noGrp="1"/>
          </p:cNvSpPr>
          <p:nvPr>
            <p:ph type="body" idx="1" hasCustomPrompt="1"/>
          </p:nvPr>
        </p:nvSpPr>
        <p:spPr>
          <a:xfrm>
            <a:off x="629842" y="3702843"/>
            <a:ext cx="720000" cy="540000"/>
          </a:xfrm>
        </p:spPr>
        <p:txBody>
          <a:bodyPr anchor="ctr"/>
          <a:lstStyle>
            <a:lvl1pPr marL="0" indent="0">
              <a:buNone/>
              <a:defRPr sz="35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01</a:t>
            </a:r>
          </a:p>
        </p:txBody>
      </p:sp>
      <p:sp>
        <p:nvSpPr>
          <p:cNvPr id="4" name="Espace réservé du contenu 3">
            <a:extLst>
              <a:ext uri="{FF2B5EF4-FFF2-40B4-BE49-F238E27FC236}">
                <a16:creationId xmlns:a16="http://schemas.microsoft.com/office/drawing/2014/main" id="{86219386-644D-41F0-A45D-7B4FBBEA5FC9}"/>
              </a:ext>
            </a:extLst>
          </p:cNvPr>
          <p:cNvSpPr>
            <a:spLocks noGrp="1"/>
          </p:cNvSpPr>
          <p:nvPr>
            <p:ph sz="half" idx="2"/>
          </p:nvPr>
        </p:nvSpPr>
        <p:spPr>
          <a:xfrm>
            <a:off x="1276933" y="3702843"/>
            <a:ext cx="3240000" cy="540000"/>
          </a:xfrm>
        </p:spPr>
        <p:txBody>
          <a:bodyPr anchor="ctr"/>
          <a:lstStyle>
            <a:lvl1pPr>
              <a:defRPr sz="1300">
                <a:solidFill>
                  <a:schemeClr val="tx1">
                    <a:lumMod val="85000"/>
                    <a:lumOff val="15000"/>
                  </a:schemeClr>
                </a:solidFill>
              </a:defRPr>
            </a:lvl1pPr>
          </a:lstStyle>
          <a:p>
            <a:pPr lvl="0"/>
            <a:r>
              <a:rPr lang="fr-FR"/>
              <a:t>Cliquez pour modifier les styles du texte du masque</a:t>
            </a:r>
          </a:p>
        </p:txBody>
      </p:sp>
      <p:sp>
        <p:nvSpPr>
          <p:cNvPr id="7" name="Espace réservé de la date 6">
            <a:extLst>
              <a:ext uri="{FF2B5EF4-FFF2-40B4-BE49-F238E27FC236}">
                <a16:creationId xmlns:a16="http://schemas.microsoft.com/office/drawing/2014/main" id="{6AD9E811-0464-42DE-B562-AE4E62FB29F5}"/>
              </a:ext>
            </a:extLst>
          </p:cNvPr>
          <p:cNvSpPr>
            <a:spLocks noGrp="1"/>
          </p:cNvSpPr>
          <p:nvPr>
            <p:ph type="dt" sz="half" idx="10"/>
          </p:nvPr>
        </p:nvSpPr>
        <p:spPr/>
        <p:txBody>
          <a:bodyPr/>
          <a:lstStyle/>
          <a:p>
            <a:fld id="{EAA816E2-C302-4FE3-B3C1-3CF5FCF8F75B}" type="datetime1">
              <a:rPr lang="fr-FR" smtClean="0"/>
              <a:t>03/11/2020</a:t>
            </a:fld>
            <a:endParaRPr lang="fr-FR"/>
          </a:p>
        </p:txBody>
      </p:sp>
      <p:sp>
        <p:nvSpPr>
          <p:cNvPr id="8" name="Espace réservé du pied de page 7">
            <a:extLst>
              <a:ext uri="{FF2B5EF4-FFF2-40B4-BE49-F238E27FC236}">
                <a16:creationId xmlns:a16="http://schemas.microsoft.com/office/drawing/2014/main" id="{0CB90C2A-94F7-44D5-99FA-E57979DB985C}"/>
              </a:ext>
            </a:extLst>
          </p:cNvPr>
          <p:cNvSpPr>
            <a:spLocks noGrp="1"/>
          </p:cNvSpPr>
          <p:nvPr>
            <p:ph type="ftr" sz="quarter" idx="11"/>
          </p:nvPr>
        </p:nvSpPr>
        <p:spPr/>
        <p:txBody>
          <a:bodyPr/>
          <a:lstStyle/>
          <a:p>
            <a:r>
              <a:rPr lang="fr-FR"/>
              <a:t>Rencontre annuelle ICS – Visio le mardi 3 novembre 2020</a:t>
            </a:r>
          </a:p>
        </p:txBody>
      </p:sp>
      <p:sp>
        <p:nvSpPr>
          <p:cNvPr id="9" name="Espace réservé du numéro de diapositive 8">
            <a:extLst>
              <a:ext uri="{FF2B5EF4-FFF2-40B4-BE49-F238E27FC236}">
                <a16:creationId xmlns:a16="http://schemas.microsoft.com/office/drawing/2014/main" id="{B40CEB4B-DBEE-4C42-BCB8-277B1D29FDF1}"/>
              </a:ext>
            </a:extLst>
          </p:cNvPr>
          <p:cNvSpPr>
            <a:spLocks noGrp="1"/>
          </p:cNvSpPr>
          <p:nvPr>
            <p:ph type="sldNum" sz="quarter" idx="12"/>
          </p:nvPr>
        </p:nvSpPr>
        <p:spPr/>
        <p:txBody>
          <a:bodyPr/>
          <a:lstStyle/>
          <a:p>
            <a:fld id="{472F92F0-DE7A-4B1D-ABF4-3976D6F7C2C6}" type="slidenum">
              <a:rPr lang="fr-FR" smtClean="0"/>
              <a:t>‹N°›</a:t>
            </a:fld>
            <a:endParaRPr lang="fr-FR"/>
          </a:p>
        </p:txBody>
      </p:sp>
      <p:sp>
        <p:nvSpPr>
          <p:cNvPr id="12" name="Titre 11">
            <a:extLst>
              <a:ext uri="{FF2B5EF4-FFF2-40B4-BE49-F238E27FC236}">
                <a16:creationId xmlns:a16="http://schemas.microsoft.com/office/drawing/2014/main" id="{EE2E4819-157D-42D3-99AD-0C28D14C8C8D}"/>
              </a:ext>
            </a:extLst>
          </p:cNvPr>
          <p:cNvSpPr>
            <a:spLocks noGrp="1"/>
          </p:cNvSpPr>
          <p:nvPr>
            <p:ph type="title"/>
          </p:nvPr>
        </p:nvSpPr>
        <p:spPr>
          <a:xfrm>
            <a:off x="627855" y="461168"/>
            <a:ext cx="8062316" cy="432000"/>
          </a:xfrm>
        </p:spPr>
        <p:txBody>
          <a:bodyPr/>
          <a:lstStyle>
            <a:lvl1pPr>
              <a:defRPr>
                <a:solidFill>
                  <a:schemeClr val="tx2"/>
                </a:solidFill>
              </a:defRPr>
            </a:lvl1pPr>
          </a:lstStyle>
          <a:p>
            <a:r>
              <a:rPr lang="fr-FR"/>
              <a:t>Modifiez le style du titre</a:t>
            </a:r>
          </a:p>
        </p:txBody>
      </p:sp>
      <p:sp>
        <p:nvSpPr>
          <p:cNvPr id="14" name="Espace réservé du texte 2">
            <a:extLst>
              <a:ext uri="{FF2B5EF4-FFF2-40B4-BE49-F238E27FC236}">
                <a16:creationId xmlns:a16="http://schemas.microsoft.com/office/drawing/2014/main" id="{8D73EB75-931C-4D63-BCBF-93A3971128B7}"/>
              </a:ext>
            </a:extLst>
          </p:cNvPr>
          <p:cNvSpPr>
            <a:spLocks noGrp="1"/>
          </p:cNvSpPr>
          <p:nvPr>
            <p:ph type="body" idx="14" hasCustomPrompt="1"/>
          </p:nvPr>
        </p:nvSpPr>
        <p:spPr>
          <a:xfrm>
            <a:off x="629842" y="4355306"/>
            <a:ext cx="720000" cy="540000"/>
          </a:xfrm>
        </p:spPr>
        <p:txBody>
          <a:bodyPr anchor="ctr"/>
          <a:lstStyle>
            <a:lvl1pPr marL="0" indent="0">
              <a:buNone/>
              <a:defRPr sz="3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02</a:t>
            </a:r>
          </a:p>
        </p:txBody>
      </p:sp>
      <p:sp>
        <p:nvSpPr>
          <p:cNvPr id="15" name="Espace réservé du contenu 3">
            <a:extLst>
              <a:ext uri="{FF2B5EF4-FFF2-40B4-BE49-F238E27FC236}">
                <a16:creationId xmlns:a16="http://schemas.microsoft.com/office/drawing/2014/main" id="{FB3BEB78-2D62-4B53-B0D9-2B4BE71D4110}"/>
              </a:ext>
            </a:extLst>
          </p:cNvPr>
          <p:cNvSpPr>
            <a:spLocks noGrp="1"/>
          </p:cNvSpPr>
          <p:nvPr>
            <p:ph sz="half" idx="15"/>
          </p:nvPr>
        </p:nvSpPr>
        <p:spPr>
          <a:xfrm>
            <a:off x="1276933" y="4355306"/>
            <a:ext cx="3240000" cy="540000"/>
          </a:xfrm>
        </p:spPr>
        <p:txBody>
          <a:bodyPr anchor="ctr"/>
          <a:lstStyle>
            <a:lvl1pPr>
              <a:defRPr sz="1300">
                <a:solidFill>
                  <a:schemeClr val="tx1">
                    <a:lumMod val="85000"/>
                    <a:lumOff val="15000"/>
                  </a:schemeClr>
                </a:solidFill>
              </a:defRPr>
            </a:lvl1pPr>
          </a:lstStyle>
          <a:p>
            <a:pPr lvl="0"/>
            <a:r>
              <a:rPr lang="fr-FR"/>
              <a:t>Cliquez pour modifier les styles du texte du masque</a:t>
            </a:r>
          </a:p>
        </p:txBody>
      </p:sp>
      <p:sp>
        <p:nvSpPr>
          <p:cNvPr id="16" name="Espace réservé du texte 2">
            <a:extLst>
              <a:ext uri="{FF2B5EF4-FFF2-40B4-BE49-F238E27FC236}">
                <a16:creationId xmlns:a16="http://schemas.microsoft.com/office/drawing/2014/main" id="{E1DC559F-CA5F-459D-8446-DAF595175ECA}"/>
              </a:ext>
            </a:extLst>
          </p:cNvPr>
          <p:cNvSpPr>
            <a:spLocks noGrp="1"/>
          </p:cNvSpPr>
          <p:nvPr>
            <p:ph type="body" idx="16" hasCustomPrompt="1"/>
          </p:nvPr>
        </p:nvSpPr>
        <p:spPr>
          <a:xfrm>
            <a:off x="629842" y="5007769"/>
            <a:ext cx="720000" cy="540000"/>
          </a:xfrm>
        </p:spPr>
        <p:txBody>
          <a:bodyPr anchor="ctr"/>
          <a:lstStyle>
            <a:lvl1pPr marL="0" indent="0">
              <a:buNone/>
              <a:defRPr sz="35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03</a:t>
            </a:r>
          </a:p>
        </p:txBody>
      </p:sp>
      <p:sp>
        <p:nvSpPr>
          <p:cNvPr id="17" name="Espace réservé du contenu 3">
            <a:extLst>
              <a:ext uri="{FF2B5EF4-FFF2-40B4-BE49-F238E27FC236}">
                <a16:creationId xmlns:a16="http://schemas.microsoft.com/office/drawing/2014/main" id="{C371593F-B0D5-46E2-BE4F-C22FEBFCC515}"/>
              </a:ext>
            </a:extLst>
          </p:cNvPr>
          <p:cNvSpPr>
            <a:spLocks noGrp="1"/>
          </p:cNvSpPr>
          <p:nvPr>
            <p:ph sz="half" idx="17"/>
          </p:nvPr>
        </p:nvSpPr>
        <p:spPr>
          <a:xfrm>
            <a:off x="1276933" y="5007769"/>
            <a:ext cx="3240000" cy="540000"/>
          </a:xfrm>
        </p:spPr>
        <p:txBody>
          <a:bodyPr anchor="ctr"/>
          <a:lstStyle>
            <a:lvl1pPr>
              <a:defRPr sz="1300">
                <a:solidFill>
                  <a:schemeClr val="tx1">
                    <a:lumMod val="85000"/>
                    <a:lumOff val="15000"/>
                  </a:schemeClr>
                </a:solidFill>
              </a:defRPr>
            </a:lvl1pPr>
          </a:lstStyle>
          <a:p>
            <a:pPr lvl="0"/>
            <a:r>
              <a:rPr lang="fr-FR"/>
              <a:t>Cliquez pour modifier les styles du texte du masque</a:t>
            </a:r>
          </a:p>
        </p:txBody>
      </p:sp>
      <p:sp>
        <p:nvSpPr>
          <p:cNvPr id="18" name="Espace réservé du texte 2">
            <a:extLst>
              <a:ext uri="{FF2B5EF4-FFF2-40B4-BE49-F238E27FC236}">
                <a16:creationId xmlns:a16="http://schemas.microsoft.com/office/drawing/2014/main" id="{A35EDE35-6B4A-4068-B7DC-6812B6C2597C}"/>
              </a:ext>
            </a:extLst>
          </p:cNvPr>
          <p:cNvSpPr>
            <a:spLocks noGrp="1"/>
          </p:cNvSpPr>
          <p:nvPr>
            <p:ph type="body" idx="18" hasCustomPrompt="1"/>
          </p:nvPr>
        </p:nvSpPr>
        <p:spPr>
          <a:xfrm>
            <a:off x="4803080" y="3702843"/>
            <a:ext cx="720000" cy="540000"/>
          </a:xfrm>
        </p:spPr>
        <p:txBody>
          <a:bodyPr anchor="ctr"/>
          <a:lstStyle>
            <a:lvl1pPr marL="0" indent="0">
              <a:buNone/>
              <a:defRPr sz="35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04</a:t>
            </a:r>
          </a:p>
        </p:txBody>
      </p:sp>
      <p:sp>
        <p:nvSpPr>
          <p:cNvPr id="19" name="Espace réservé du contenu 3">
            <a:extLst>
              <a:ext uri="{FF2B5EF4-FFF2-40B4-BE49-F238E27FC236}">
                <a16:creationId xmlns:a16="http://schemas.microsoft.com/office/drawing/2014/main" id="{AB0B8CF9-E012-4D13-8135-B8ADD6A76304}"/>
              </a:ext>
            </a:extLst>
          </p:cNvPr>
          <p:cNvSpPr>
            <a:spLocks noGrp="1"/>
          </p:cNvSpPr>
          <p:nvPr>
            <p:ph sz="half" idx="19"/>
          </p:nvPr>
        </p:nvSpPr>
        <p:spPr>
          <a:xfrm>
            <a:off x="5450171" y="3702843"/>
            <a:ext cx="3240000" cy="540000"/>
          </a:xfrm>
        </p:spPr>
        <p:txBody>
          <a:bodyPr anchor="ctr"/>
          <a:lstStyle>
            <a:lvl1pPr>
              <a:defRPr sz="1300">
                <a:solidFill>
                  <a:schemeClr val="tx1">
                    <a:lumMod val="85000"/>
                    <a:lumOff val="15000"/>
                  </a:schemeClr>
                </a:solidFill>
              </a:defRPr>
            </a:lvl1pPr>
          </a:lstStyle>
          <a:p>
            <a:pPr lvl="0"/>
            <a:r>
              <a:rPr lang="fr-FR"/>
              <a:t>Cliquez pour modifier les styles du texte du masque</a:t>
            </a:r>
          </a:p>
        </p:txBody>
      </p:sp>
      <p:sp>
        <p:nvSpPr>
          <p:cNvPr id="20" name="Espace réservé du texte 2">
            <a:extLst>
              <a:ext uri="{FF2B5EF4-FFF2-40B4-BE49-F238E27FC236}">
                <a16:creationId xmlns:a16="http://schemas.microsoft.com/office/drawing/2014/main" id="{C79D9EDC-F586-4910-83E1-161E0A031D73}"/>
              </a:ext>
            </a:extLst>
          </p:cNvPr>
          <p:cNvSpPr>
            <a:spLocks noGrp="1"/>
          </p:cNvSpPr>
          <p:nvPr>
            <p:ph type="body" idx="20" hasCustomPrompt="1"/>
          </p:nvPr>
        </p:nvSpPr>
        <p:spPr>
          <a:xfrm>
            <a:off x="4803080" y="4355306"/>
            <a:ext cx="720000" cy="540000"/>
          </a:xfrm>
        </p:spPr>
        <p:txBody>
          <a:bodyPr anchor="ctr"/>
          <a:lstStyle>
            <a:lvl1pPr marL="0" indent="0">
              <a:buNone/>
              <a:defRPr sz="35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05</a:t>
            </a:r>
          </a:p>
        </p:txBody>
      </p:sp>
      <p:sp>
        <p:nvSpPr>
          <p:cNvPr id="21" name="Espace réservé du contenu 3">
            <a:extLst>
              <a:ext uri="{FF2B5EF4-FFF2-40B4-BE49-F238E27FC236}">
                <a16:creationId xmlns:a16="http://schemas.microsoft.com/office/drawing/2014/main" id="{4BA8DA5B-A673-4A55-A8FD-6CAC0B1C24C8}"/>
              </a:ext>
            </a:extLst>
          </p:cNvPr>
          <p:cNvSpPr>
            <a:spLocks noGrp="1"/>
          </p:cNvSpPr>
          <p:nvPr>
            <p:ph sz="half" idx="21"/>
          </p:nvPr>
        </p:nvSpPr>
        <p:spPr>
          <a:xfrm>
            <a:off x="5450171" y="4355306"/>
            <a:ext cx="3240000" cy="540000"/>
          </a:xfrm>
        </p:spPr>
        <p:txBody>
          <a:bodyPr anchor="ctr"/>
          <a:lstStyle>
            <a:lvl1pPr>
              <a:defRPr sz="1300">
                <a:solidFill>
                  <a:schemeClr val="tx1">
                    <a:lumMod val="85000"/>
                    <a:lumOff val="15000"/>
                  </a:schemeClr>
                </a:solidFill>
              </a:defRPr>
            </a:lvl1pPr>
          </a:lstStyle>
          <a:p>
            <a:pPr lvl="0"/>
            <a:r>
              <a:rPr lang="fr-FR"/>
              <a:t>Cliquez pour modifier les styles du texte du masque</a:t>
            </a:r>
          </a:p>
        </p:txBody>
      </p:sp>
      <p:sp>
        <p:nvSpPr>
          <p:cNvPr id="22" name="Espace réservé du texte 2">
            <a:extLst>
              <a:ext uri="{FF2B5EF4-FFF2-40B4-BE49-F238E27FC236}">
                <a16:creationId xmlns:a16="http://schemas.microsoft.com/office/drawing/2014/main" id="{EEDE5807-9142-4409-9C7F-3DCA25BB7753}"/>
              </a:ext>
            </a:extLst>
          </p:cNvPr>
          <p:cNvSpPr>
            <a:spLocks noGrp="1"/>
          </p:cNvSpPr>
          <p:nvPr>
            <p:ph type="body" idx="22" hasCustomPrompt="1"/>
          </p:nvPr>
        </p:nvSpPr>
        <p:spPr>
          <a:xfrm>
            <a:off x="4803080" y="5007769"/>
            <a:ext cx="720000" cy="540000"/>
          </a:xfrm>
        </p:spPr>
        <p:txBody>
          <a:bodyPr anchor="ctr"/>
          <a:lstStyle>
            <a:lvl1pPr marL="0" indent="0">
              <a:buNone/>
              <a:defRPr sz="3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06</a:t>
            </a:r>
          </a:p>
        </p:txBody>
      </p:sp>
      <p:sp>
        <p:nvSpPr>
          <p:cNvPr id="23" name="Espace réservé du contenu 3">
            <a:extLst>
              <a:ext uri="{FF2B5EF4-FFF2-40B4-BE49-F238E27FC236}">
                <a16:creationId xmlns:a16="http://schemas.microsoft.com/office/drawing/2014/main" id="{4C81F7F3-0290-4AD7-8A02-DDB173EBF31B}"/>
              </a:ext>
            </a:extLst>
          </p:cNvPr>
          <p:cNvSpPr>
            <a:spLocks noGrp="1"/>
          </p:cNvSpPr>
          <p:nvPr>
            <p:ph sz="half" idx="23"/>
          </p:nvPr>
        </p:nvSpPr>
        <p:spPr>
          <a:xfrm>
            <a:off x="5450171" y="5007769"/>
            <a:ext cx="3240000" cy="540000"/>
          </a:xfrm>
        </p:spPr>
        <p:txBody>
          <a:bodyPr anchor="ctr"/>
          <a:lstStyle>
            <a:lvl1pPr>
              <a:defRPr sz="1300">
                <a:solidFill>
                  <a:schemeClr val="tx1">
                    <a:lumMod val="85000"/>
                    <a:lumOff val="15000"/>
                  </a:schemeClr>
                </a:solidFill>
              </a:defRPr>
            </a:lvl1pPr>
          </a:lstStyle>
          <a:p>
            <a:pPr lvl="0"/>
            <a:r>
              <a:rPr lang="fr-FR"/>
              <a:t>Cliquez pour modifier les styles du texte du masque</a:t>
            </a:r>
          </a:p>
        </p:txBody>
      </p:sp>
    </p:spTree>
    <p:extLst>
      <p:ext uri="{BB962C8B-B14F-4D97-AF65-F5344CB8AC3E}">
        <p14:creationId xmlns:p14="http://schemas.microsoft.com/office/powerpoint/2010/main" val="335341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avec illustration">
    <p:spTree>
      <p:nvGrpSpPr>
        <p:cNvPr id="1" name=""/>
        <p:cNvGrpSpPr/>
        <p:nvPr/>
      </p:nvGrpSpPr>
      <p:grpSpPr>
        <a:xfrm>
          <a:off x="0" y="0"/>
          <a:ext cx="0" cy="0"/>
          <a:chOff x="0" y="0"/>
          <a:chExt cx="0" cy="0"/>
        </a:xfrm>
      </p:grpSpPr>
      <p:pic>
        <p:nvPicPr>
          <p:cNvPr id="5" name="Image 4" descr="Une image contenant capture d’écran&#10;&#10;Description générée automatiquement">
            <a:extLst>
              <a:ext uri="{FF2B5EF4-FFF2-40B4-BE49-F238E27FC236}">
                <a16:creationId xmlns:a16="http://schemas.microsoft.com/office/drawing/2014/main" id="{BB4DF09E-7E4E-48CA-A10F-A2F24075EB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66750" y="1117601"/>
            <a:ext cx="7810500" cy="2311400"/>
          </a:xfrm>
          <a:prstGeom prst="rect">
            <a:avLst/>
          </a:prstGeom>
        </p:spPr>
      </p:pic>
      <p:sp>
        <p:nvSpPr>
          <p:cNvPr id="3" name="Espace réservé du texte 2">
            <a:extLst>
              <a:ext uri="{FF2B5EF4-FFF2-40B4-BE49-F238E27FC236}">
                <a16:creationId xmlns:a16="http://schemas.microsoft.com/office/drawing/2014/main" id="{D2F324A3-89B3-4714-A422-8DC692AA4781}"/>
              </a:ext>
            </a:extLst>
          </p:cNvPr>
          <p:cNvSpPr>
            <a:spLocks noGrp="1"/>
          </p:cNvSpPr>
          <p:nvPr>
            <p:ph type="body" idx="1" hasCustomPrompt="1"/>
          </p:nvPr>
        </p:nvSpPr>
        <p:spPr>
          <a:xfrm>
            <a:off x="629842" y="3702843"/>
            <a:ext cx="720000" cy="540000"/>
          </a:xfrm>
        </p:spPr>
        <p:txBody>
          <a:bodyPr anchor="ctr"/>
          <a:lstStyle>
            <a:lvl1pPr marL="0" indent="0">
              <a:buNone/>
              <a:defRPr sz="35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01</a:t>
            </a:r>
          </a:p>
        </p:txBody>
      </p:sp>
      <p:sp>
        <p:nvSpPr>
          <p:cNvPr id="4" name="Espace réservé du contenu 3">
            <a:extLst>
              <a:ext uri="{FF2B5EF4-FFF2-40B4-BE49-F238E27FC236}">
                <a16:creationId xmlns:a16="http://schemas.microsoft.com/office/drawing/2014/main" id="{86219386-644D-41F0-A45D-7B4FBBEA5FC9}"/>
              </a:ext>
            </a:extLst>
          </p:cNvPr>
          <p:cNvSpPr>
            <a:spLocks noGrp="1"/>
          </p:cNvSpPr>
          <p:nvPr>
            <p:ph sz="half" idx="2"/>
          </p:nvPr>
        </p:nvSpPr>
        <p:spPr>
          <a:xfrm>
            <a:off x="1276933" y="3702843"/>
            <a:ext cx="3240000" cy="540000"/>
          </a:xfrm>
        </p:spPr>
        <p:txBody>
          <a:bodyPr anchor="ctr"/>
          <a:lstStyle>
            <a:lvl1pPr>
              <a:defRPr sz="1300">
                <a:solidFill>
                  <a:schemeClr val="tx1">
                    <a:lumMod val="85000"/>
                    <a:lumOff val="15000"/>
                  </a:schemeClr>
                </a:solidFill>
              </a:defRPr>
            </a:lvl1pPr>
          </a:lstStyle>
          <a:p>
            <a:pPr lvl="0"/>
            <a:r>
              <a:rPr lang="fr-FR"/>
              <a:t>Cliquez pour modifier les styles du texte du masque</a:t>
            </a:r>
          </a:p>
        </p:txBody>
      </p:sp>
      <p:sp>
        <p:nvSpPr>
          <p:cNvPr id="7" name="Espace réservé de la date 6">
            <a:extLst>
              <a:ext uri="{FF2B5EF4-FFF2-40B4-BE49-F238E27FC236}">
                <a16:creationId xmlns:a16="http://schemas.microsoft.com/office/drawing/2014/main" id="{6AD9E811-0464-42DE-B562-AE4E62FB29F5}"/>
              </a:ext>
            </a:extLst>
          </p:cNvPr>
          <p:cNvSpPr>
            <a:spLocks noGrp="1"/>
          </p:cNvSpPr>
          <p:nvPr>
            <p:ph type="dt" sz="half" idx="10"/>
          </p:nvPr>
        </p:nvSpPr>
        <p:spPr/>
        <p:txBody>
          <a:bodyPr/>
          <a:lstStyle/>
          <a:p>
            <a:fld id="{90758F1D-4889-40B6-A5E0-690F2CC2E900}" type="datetime1">
              <a:rPr lang="fr-FR" smtClean="0"/>
              <a:t>03/11/2020</a:t>
            </a:fld>
            <a:endParaRPr lang="fr-FR"/>
          </a:p>
        </p:txBody>
      </p:sp>
      <p:sp>
        <p:nvSpPr>
          <p:cNvPr id="8" name="Espace réservé du pied de page 7">
            <a:extLst>
              <a:ext uri="{FF2B5EF4-FFF2-40B4-BE49-F238E27FC236}">
                <a16:creationId xmlns:a16="http://schemas.microsoft.com/office/drawing/2014/main" id="{0CB90C2A-94F7-44D5-99FA-E57979DB985C}"/>
              </a:ext>
            </a:extLst>
          </p:cNvPr>
          <p:cNvSpPr>
            <a:spLocks noGrp="1"/>
          </p:cNvSpPr>
          <p:nvPr>
            <p:ph type="ftr" sz="quarter" idx="11"/>
          </p:nvPr>
        </p:nvSpPr>
        <p:spPr/>
        <p:txBody>
          <a:bodyPr/>
          <a:lstStyle/>
          <a:p>
            <a:r>
              <a:rPr lang="fr-FR"/>
              <a:t>Rencontre annuelle ICS – Visio le mardi 3 novembre 2020</a:t>
            </a:r>
          </a:p>
        </p:txBody>
      </p:sp>
      <p:sp>
        <p:nvSpPr>
          <p:cNvPr id="9" name="Espace réservé du numéro de diapositive 8">
            <a:extLst>
              <a:ext uri="{FF2B5EF4-FFF2-40B4-BE49-F238E27FC236}">
                <a16:creationId xmlns:a16="http://schemas.microsoft.com/office/drawing/2014/main" id="{B40CEB4B-DBEE-4C42-BCB8-277B1D29FDF1}"/>
              </a:ext>
            </a:extLst>
          </p:cNvPr>
          <p:cNvSpPr>
            <a:spLocks noGrp="1"/>
          </p:cNvSpPr>
          <p:nvPr>
            <p:ph type="sldNum" sz="quarter" idx="12"/>
          </p:nvPr>
        </p:nvSpPr>
        <p:spPr/>
        <p:txBody>
          <a:bodyPr/>
          <a:lstStyle/>
          <a:p>
            <a:fld id="{472F92F0-DE7A-4B1D-ABF4-3976D6F7C2C6}" type="slidenum">
              <a:rPr lang="fr-FR" smtClean="0"/>
              <a:t>‹N°›</a:t>
            </a:fld>
            <a:endParaRPr lang="fr-FR"/>
          </a:p>
        </p:txBody>
      </p:sp>
      <p:sp>
        <p:nvSpPr>
          <p:cNvPr id="12" name="Titre 11">
            <a:extLst>
              <a:ext uri="{FF2B5EF4-FFF2-40B4-BE49-F238E27FC236}">
                <a16:creationId xmlns:a16="http://schemas.microsoft.com/office/drawing/2014/main" id="{EE2E4819-157D-42D3-99AD-0C28D14C8C8D}"/>
              </a:ext>
            </a:extLst>
          </p:cNvPr>
          <p:cNvSpPr>
            <a:spLocks noGrp="1"/>
          </p:cNvSpPr>
          <p:nvPr>
            <p:ph type="title"/>
          </p:nvPr>
        </p:nvSpPr>
        <p:spPr>
          <a:xfrm>
            <a:off x="627855" y="461168"/>
            <a:ext cx="8062316" cy="432000"/>
          </a:xfrm>
        </p:spPr>
        <p:txBody>
          <a:bodyPr/>
          <a:lstStyle>
            <a:lvl1pPr>
              <a:defRPr>
                <a:solidFill>
                  <a:schemeClr val="tx2"/>
                </a:solidFill>
              </a:defRPr>
            </a:lvl1pPr>
          </a:lstStyle>
          <a:p>
            <a:r>
              <a:rPr lang="fr-FR"/>
              <a:t>Modifiez le style du titre</a:t>
            </a:r>
          </a:p>
        </p:txBody>
      </p:sp>
      <p:sp>
        <p:nvSpPr>
          <p:cNvPr id="14" name="Espace réservé du texte 2">
            <a:extLst>
              <a:ext uri="{FF2B5EF4-FFF2-40B4-BE49-F238E27FC236}">
                <a16:creationId xmlns:a16="http://schemas.microsoft.com/office/drawing/2014/main" id="{8D73EB75-931C-4D63-BCBF-93A3971128B7}"/>
              </a:ext>
            </a:extLst>
          </p:cNvPr>
          <p:cNvSpPr>
            <a:spLocks noGrp="1"/>
          </p:cNvSpPr>
          <p:nvPr>
            <p:ph type="body" idx="14" hasCustomPrompt="1"/>
          </p:nvPr>
        </p:nvSpPr>
        <p:spPr>
          <a:xfrm>
            <a:off x="629842" y="4355306"/>
            <a:ext cx="720000" cy="540000"/>
          </a:xfrm>
        </p:spPr>
        <p:txBody>
          <a:bodyPr anchor="ctr"/>
          <a:lstStyle>
            <a:lvl1pPr marL="0" indent="0">
              <a:buNone/>
              <a:defRPr sz="3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02</a:t>
            </a:r>
          </a:p>
        </p:txBody>
      </p:sp>
      <p:sp>
        <p:nvSpPr>
          <p:cNvPr id="15" name="Espace réservé du contenu 3">
            <a:extLst>
              <a:ext uri="{FF2B5EF4-FFF2-40B4-BE49-F238E27FC236}">
                <a16:creationId xmlns:a16="http://schemas.microsoft.com/office/drawing/2014/main" id="{FB3BEB78-2D62-4B53-B0D9-2B4BE71D4110}"/>
              </a:ext>
            </a:extLst>
          </p:cNvPr>
          <p:cNvSpPr>
            <a:spLocks noGrp="1"/>
          </p:cNvSpPr>
          <p:nvPr>
            <p:ph sz="half" idx="15"/>
          </p:nvPr>
        </p:nvSpPr>
        <p:spPr>
          <a:xfrm>
            <a:off x="1276933" y="4355306"/>
            <a:ext cx="3240000" cy="540000"/>
          </a:xfrm>
        </p:spPr>
        <p:txBody>
          <a:bodyPr anchor="ctr"/>
          <a:lstStyle>
            <a:lvl1pPr>
              <a:defRPr sz="1300">
                <a:solidFill>
                  <a:schemeClr val="tx1">
                    <a:lumMod val="85000"/>
                    <a:lumOff val="15000"/>
                  </a:schemeClr>
                </a:solidFill>
              </a:defRPr>
            </a:lvl1pPr>
          </a:lstStyle>
          <a:p>
            <a:pPr lvl="0"/>
            <a:r>
              <a:rPr lang="fr-FR"/>
              <a:t>Cliquez pour modifier les styles du texte du masque</a:t>
            </a:r>
          </a:p>
        </p:txBody>
      </p:sp>
      <p:sp>
        <p:nvSpPr>
          <p:cNvPr id="16" name="Espace réservé du texte 2">
            <a:extLst>
              <a:ext uri="{FF2B5EF4-FFF2-40B4-BE49-F238E27FC236}">
                <a16:creationId xmlns:a16="http://schemas.microsoft.com/office/drawing/2014/main" id="{E1DC559F-CA5F-459D-8446-DAF595175ECA}"/>
              </a:ext>
            </a:extLst>
          </p:cNvPr>
          <p:cNvSpPr>
            <a:spLocks noGrp="1"/>
          </p:cNvSpPr>
          <p:nvPr>
            <p:ph type="body" idx="16" hasCustomPrompt="1"/>
          </p:nvPr>
        </p:nvSpPr>
        <p:spPr>
          <a:xfrm>
            <a:off x="629842" y="5007769"/>
            <a:ext cx="720000" cy="540000"/>
          </a:xfrm>
        </p:spPr>
        <p:txBody>
          <a:bodyPr anchor="ctr"/>
          <a:lstStyle>
            <a:lvl1pPr marL="0" indent="0">
              <a:buNone/>
              <a:defRPr sz="35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03</a:t>
            </a:r>
          </a:p>
        </p:txBody>
      </p:sp>
      <p:sp>
        <p:nvSpPr>
          <p:cNvPr id="17" name="Espace réservé du contenu 3">
            <a:extLst>
              <a:ext uri="{FF2B5EF4-FFF2-40B4-BE49-F238E27FC236}">
                <a16:creationId xmlns:a16="http://schemas.microsoft.com/office/drawing/2014/main" id="{C371593F-B0D5-46E2-BE4F-C22FEBFCC515}"/>
              </a:ext>
            </a:extLst>
          </p:cNvPr>
          <p:cNvSpPr>
            <a:spLocks noGrp="1"/>
          </p:cNvSpPr>
          <p:nvPr>
            <p:ph sz="half" idx="17"/>
          </p:nvPr>
        </p:nvSpPr>
        <p:spPr>
          <a:xfrm>
            <a:off x="1276933" y="5007769"/>
            <a:ext cx="3240000" cy="540000"/>
          </a:xfrm>
        </p:spPr>
        <p:txBody>
          <a:bodyPr anchor="ctr"/>
          <a:lstStyle>
            <a:lvl1pPr>
              <a:defRPr sz="1300">
                <a:solidFill>
                  <a:schemeClr val="tx1">
                    <a:lumMod val="85000"/>
                    <a:lumOff val="15000"/>
                  </a:schemeClr>
                </a:solidFill>
              </a:defRPr>
            </a:lvl1pPr>
          </a:lstStyle>
          <a:p>
            <a:pPr lvl="0"/>
            <a:r>
              <a:rPr lang="fr-FR"/>
              <a:t>Cliquez pour modifier les styles du texte du masque</a:t>
            </a:r>
          </a:p>
        </p:txBody>
      </p:sp>
      <p:sp>
        <p:nvSpPr>
          <p:cNvPr id="18" name="Espace réservé du texte 2">
            <a:extLst>
              <a:ext uri="{FF2B5EF4-FFF2-40B4-BE49-F238E27FC236}">
                <a16:creationId xmlns:a16="http://schemas.microsoft.com/office/drawing/2014/main" id="{A35EDE35-6B4A-4068-B7DC-6812B6C2597C}"/>
              </a:ext>
            </a:extLst>
          </p:cNvPr>
          <p:cNvSpPr>
            <a:spLocks noGrp="1"/>
          </p:cNvSpPr>
          <p:nvPr>
            <p:ph type="body" idx="18" hasCustomPrompt="1"/>
          </p:nvPr>
        </p:nvSpPr>
        <p:spPr>
          <a:xfrm>
            <a:off x="4803080" y="3702843"/>
            <a:ext cx="720000" cy="540000"/>
          </a:xfrm>
        </p:spPr>
        <p:txBody>
          <a:bodyPr anchor="ctr"/>
          <a:lstStyle>
            <a:lvl1pPr marL="0" indent="0">
              <a:buNone/>
              <a:defRPr sz="35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04</a:t>
            </a:r>
          </a:p>
        </p:txBody>
      </p:sp>
      <p:sp>
        <p:nvSpPr>
          <p:cNvPr id="19" name="Espace réservé du contenu 3">
            <a:extLst>
              <a:ext uri="{FF2B5EF4-FFF2-40B4-BE49-F238E27FC236}">
                <a16:creationId xmlns:a16="http://schemas.microsoft.com/office/drawing/2014/main" id="{AB0B8CF9-E012-4D13-8135-B8ADD6A76304}"/>
              </a:ext>
            </a:extLst>
          </p:cNvPr>
          <p:cNvSpPr>
            <a:spLocks noGrp="1"/>
          </p:cNvSpPr>
          <p:nvPr>
            <p:ph sz="half" idx="19"/>
          </p:nvPr>
        </p:nvSpPr>
        <p:spPr>
          <a:xfrm>
            <a:off x="5450171" y="3702843"/>
            <a:ext cx="3240000" cy="540000"/>
          </a:xfrm>
        </p:spPr>
        <p:txBody>
          <a:bodyPr anchor="ctr"/>
          <a:lstStyle>
            <a:lvl1pPr>
              <a:defRPr sz="1300">
                <a:solidFill>
                  <a:schemeClr val="tx1">
                    <a:lumMod val="85000"/>
                    <a:lumOff val="15000"/>
                  </a:schemeClr>
                </a:solidFill>
              </a:defRPr>
            </a:lvl1pPr>
          </a:lstStyle>
          <a:p>
            <a:pPr lvl="0"/>
            <a:r>
              <a:rPr lang="fr-FR"/>
              <a:t>Cliquez pour modifier les styles du texte du masque</a:t>
            </a:r>
          </a:p>
        </p:txBody>
      </p:sp>
      <p:sp>
        <p:nvSpPr>
          <p:cNvPr id="20" name="Espace réservé du texte 2">
            <a:extLst>
              <a:ext uri="{FF2B5EF4-FFF2-40B4-BE49-F238E27FC236}">
                <a16:creationId xmlns:a16="http://schemas.microsoft.com/office/drawing/2014/main" id="{C79D9EDC-F586-4910-83E1-161E0A031D73}"/>
              </a:ext>
            </a:extLst>
          </p:cNvPr>
          <p:cNvSpPr>
            <a:spLocks noGrp="1"/>
          </p:cNvSpPr>
          <p:nvPr>
            <p:ph type="body" idx="20" hasCustomPrompt="1"/>
          </p:nvPr>
        </p:nvSpPr>
        <p:spPr>
          <a:xfrm>
            <a:off x="4803080" y="4355306"/>
            <a:ext cx="720000" cy="540000"/>
          </a:xfrm>
        </p:spPr>
        <p:txBody>
          <a:bodyPr anchor="ctr"/>
          <a:lstStyle>
            <a:lvl1pPr marL="0" indent="0">
              <a:buNone/>
              <a:defRPr sz="35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05</a:t>
            </a:r>
          </a:p>
        </p:txBody>
      </p:sp>
      <p:sp>
        <p:nvSpPr>
          <p:cNvPr id="21" name="Espace réservé du contenu 3">
            <a:extLst>
              <a:ext uri="{FF2B5EF4-FFF2-40B4-BE49-F238E27FC236}">
                <a16:creationId xmlns:a16="http://schemas.microsoft.com/office/drawing/2014/main" id="{4BA8DA5B-A673-4A55-A8FD-6CAC0B1C24C8}"/>
              </a:ext>
            </a:extLst>
          </p:cNvPr>
          <p:cNvSpPr>
            <a:spLocks noGrp="1"/>
          </p:cNvSpPr>
          <p:nvPr>
            <p:ph sz="half" idx="21"/>
          </p:nvPr>
        </p:nvSpPr>
        <p:spPr>
          <a:xfrm>
            <a:off x="5450171" y="4355306"/>
            <a:ext cx="3240000" cy="540000"/>
          </a:xfrm>
        </p:spPr>
        <p:txBody>
          <a:bodyPr anchor="ctr"/>
          <a:lstStyle>
            <a:lvl1pPr>
              <a:defRPr sz="1300">
                <a:solidFill>
                  <a:schemeClr val="tx1">
                    <a:lumMod val="85000"/>
                    <a:lumOff val="15000"/>
                  </a:schemeClr>
                </a:solidFill>
              </a:defRPr>
            </a:lvl1pPr>
          </a:lstStyle>
          <a:p>
            <a:pPr lvl="0"/>
            <a:r>
              <a:rPr lang="fr-FR"/>
              <a:t>Cliquez pour modifier les styles du texte du masque</a:t>
            </a:r>
          </a:p>
        </p:txBody>
      </p:sp>
      <p:sp>
        <p:nvSpPr>
          <p:cNvPr id="22" name="Espace réservé du texte 2">
            <a:extLst>
              <a:ext uri="{FF2B5EF4-FFF2-40B4-BE49-F238E27FC236}">
                <a16:creationId xmlns:a16="http://schemas.microsoft.com/office/drawing/2014/main" id="{EEDE5807-9142-4409-9C7F-3DCA25BB7753}"/>
              </a:ext>
            </a:extLst>
          </p:cNvPr>
          <p:cNvSpPr>
            <a:spLocks noGrp="1"/>
          </p:cNvSpPr>
          <p:nvPr>
            <p:ph type="body" idx="22" hasCustomPrompt="1"/>
          </p:nvPr>
        </p:nvSpPr>
        <p:spPr>
          <a:xfrm>
            <a:off x="4803080" y="5007769"/>
            <a:ext cx="720000" cy="540000"/>
          </a:xfrm>
        </p:spPr>
        <p:txBody>
          <a:bodyPr anchor="ctr"/>
          <a:lstStyle>
            <a:lvl1pPr marL="0" indent="0">
              <a:buNone/>
              <a:defRPr sz="3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06</a:t>
            </a:r>
          </a:p>
        </p:txBody>
      </p:sp>
      <p:sp>
        <p:nvSpPr>
          <p:cNvPr id="23" name="Espace réservé du contenu 3">
            <a:extLst>
              <a:ext uri="{FF2B5EF4-FFF2-40B4-BE49-F238E27FC236}">
                <a16:creationId xmlns:a16="http://schemas.microsoft.com/office/drawing/2014/main" id="{4C81F7F3-0290-4AD7-8A02-DDB173EBF31B}"/>
              </a:ext>
            </a:extLst>
          </p:cNvPr>
          <p:cNvSpPr>
            <a:spLocks noGrp="1"/>
          </p:cNvSpPr>
          <p:nvPr>
            <p:ph sz="half" idx="23"/>
          </p:nvPr>
        </p:nvSpPr>
        <p:spPr>
          <a:xfrm>
            <a:off x="5450171" y="5007769"/>
            <a:ext cx="3240000" cy="540000"/>
          </a:xfrm>
        </p:spPr>
        <p:txBody>
          <a:bodyPr anchor="ctr"/>
          <a:lstStyle>
            <a:lvl1pPr>
              <a:defRPr sz="1300">
                <a:solidFill>
                  <a:schemeClr val="tx1">
                    <a:lumMod val="85000"/>
                    <a:lumOff val="15000"/>
                  </a:schemeClr>
                </a:solidFill>
              </a:defRPr>
            </a:lvl1pPr>
          </a:lstStyle>
          <a:p>
            <a:pPr lvl="0"/>
            <a:r>
              <a:rPr lang="fr-FR"/>
              <a:t>Cliquez pour modifier les styles du texte du masque</a:t>
            </a:r>
          </a:p>
        </p:txBody>
      </p:sp>
    </p:spTree>
    <p:extLst>
      <p:ext uri="{BB962C8B-B14F-4D97-AF65-F5344CB8AC3E}">
        <p14:creationId xmlns:p14="http://schemas.microsoft.com/office/powerpoint/2010/main" val="123013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merciement">
    <p:spTree>
      <p:nvGrpSpPr>
        <p:cNvPr id="1" name=""/>
        <p:cNvGrpSpPr/>
        <p:nvPr/>
      </p:nvGrpSpPr>
      <p:grpSpPr>
        <a:xfrm>
          <a:off x="0" y="0"/>
          <a:ext cx="0" cy="0"/>
          <a:chOff x="0" y="0"/>
          <a:chExt cx="0" cy="0"/>
        </a:xfrm>
      </p:grpSpPr>
      <p:pic>
        <p:nvPicPr>
          <p:cNvPr id="15" name="Image 14" descr="Une image contenant fleur, oiseau&#10;&#10;Description générée automatiquement">
            <a:extLst>
              <a:ext uri="{FF2B5EF4-FFF2-40B4-BE49-F238E27FC236}">
                <a16:creationId xmlns:a16="http://schemas.microsoft.com/office/drawing/2014/main" id="{12876E34-9D14-47D1-AD32-BACD3BA70D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Freeform 5">
            <a:extLst>
              <a:ext uri="{FF2B5EF4-FFF2-40B4-BE49-F238E27FC236}">
                <a16:creationId xmlns:a16="http://schemas.microsoft.com/office/drawing/2014/main" id="{F560F833-E6BD-47E2-8502-3A2877A0F69D}"/>
              </a:ext>
            </a:extLst>
          </p:cNvPr>
          <p:cNvSpPr>
            <a:spLocks noChangeAspect="1" noEditPoints="1"/>
          </p:cNvSpPr>
          <p:nvPr userDrawn="1"/>
        </p:nvSpPr>
        <p:spPr bwMode="auto">
          <a:xfrm>
            <a:off x="1974600" y="828002"/>
            <a:ext cx="5194800" cy="5201996"/>
          </a:xfrm>
          <a:custGeom>
            <a:avLst/>
            <a:gdLst>
              <a:gd name="T0" fmla="*/ 721 w 1636"/>
              <a:gd name="T1" fmla="*/ 750 h 1636"/>
              <a:gd name="T2" fmla="*/ 823 w 1636"/>
              <a:gd name="T3" fmla="*/ 689 h 1636"/>
              <a:gd name="T4" fmla="*/ 858 w 1636"/>
              <a:gd name="T5" fmla="*/ 615 h 1636"/>
              <a:gd name="T6" fmla="*/ 828 w 1636"/>
              <a:gd name="T7" fmla="*/ 544 h 1636"/>
              <a:gd name="T8" fmla="*/ 742 w 1636"/>
              <a:gd name="T9" fmla="*/ 514 h 1636"/>
              <a:gd name="T10" fmla="*/ 660 w 1636"/>
              <a:gd name="T11" fmla="*/ 542 h 1636"/>
              <a:gd name="T12" fmla="*/ 631 w 1636"/>
              <a:gd name="T13" fmla="*/ 608 h 1636"/>
              <a:gd name="T14" fmla="*/ 651 w 1636"/>
              <a:gd name="T15" fmla="*/ 667 h 1636"/>
              <a:gd name="T16" fmla="*/ 721 w 1636"/>
              <a:gd name="T17" fmla="*/ 750 h 1636"/>
              <a:gd name="T18" fmla="*/ 717 w 1636"/>
              <a:gd name="T19" fmla="*/ 1194 h 1636"/>
              <a:gd name="T20" fmla="*/ 871 w 1636"/>
              <a:gd name="T21" fmla="*/ 1137 h 1636"/>
              <a:gd name="T22" fmla="*/ 660 w 1636"/>
              <a:gd name="T23" fmla="*/ 922 h 1636"/>
              <a:gd name="T24" fmla="*/ 560 w 1636"/>
              <a:gd name="T25" fmla="*/ 1056 h 1636"/>
              <a:gd name="T26" fmla="*/ 604 w 1636"/>
              <a:gd name="T27" fmla="*/ 1155 h 1636"/>
              <a:gd name="T28" fmla="*/ 717 w 1636"/>
              <a:gd name="T29" fmla="*/ 1194 h 1636"/>
              <a:gd name="T30" fmla="*/ 1085 w 1636"/>
              <a:gd name="T31" fmla="*/ 1126 h 1636"/>
              <a:gd name="T32" fmla="*/ 1293 w 1636"/>
              <a:gd name="T33" fmla="*/ 1343 h 1636"/>
              <a:gd name="T34" fmla="*/ 1065 w 1636"/>
              <a:gd name="T35" fmla="*/ 1343 h 1636"/>
              <a:gd name="T36" fmla="*/ 981 w 1636"/>
              <a:gd name="T37" fmla="*/ 1253 h 1636"/>
              <a:gd name="T38" fmla="*/ 698 w 1636"/>
              <a:gd name="T39" fmla="*/ 1365 h 1636"/>
              <a:gd name="T40" fmla="*/ 459 w 1636"/>
              <a:gd name="T41" fmla="*/ 1281 h 1636"/>
              <a:gd name="T42" fmla="*/ 369 w 1636"/>
              <a:gd name="T43" fmla="*/ 1073 h 1636"/>
              <a:gd name="T44" fmla="*/ 419 w 1636"/>
              <a:gd name="T45" fmla="*/ 921 h 1636"/>
              <a:gd name="T46" fmla="*/ 558 w 1636"/>
              <a:gd name="T47" fmla="*/ 818 h 1636"/>
              <a:gd name="T48" fmla="*/ 471 w 1636"/>
              <a:gd name="T49" fmla="*/ 705 h 1636"/>
              <a:gd name="T50" fmla="*/ 442 w 1636"/>
              <a:gd name="T51" fmla="*/ 598 h 1636"/>
              <a:gd name="T52" fmla="*/ 524 w 1636"/>
              <a:gd name="T53" fmla="*/ 415 h 1636"/>
              <a:gd name="T54" fmla="*/ 737 w 1636"/>
              <a:gd name="T55" fmla="*/ 343 h 1636"/>
              <a:gd name="T56" fmla="*/ 862 w 1636"/>
              <a:gd name="T57" fmla="*/ 364 h 1636"/>
              <a:gd name="T58" fmla="*/ 955 w 1636"/>
              <a:gd name="T59" fmla="*/ 419 h 1636"/>
              <a:gd name="T60" fmla="*/ 1011 w 1636"/>
              <a:gd name="T61" fmla="*/ 499 h 1636"/>
              <a:gd name="T62" fmla="*/ 1031 w 1636"/>
              <a:gd name="T63" fmla="*/ 595 h 1636"/>
              <a:gd name="T64" fmla="*/ 1015 w 1636"/>
              <a:gd name="T65" fmla="*/ 681 h 1636"/>
              <a:gd name="T66" fmla="*/ 968 w 1636"/>
              <a:gd name="T67" fmla="*/ 750 h 1636"/>
              <a:gd name="T68" fmla="*/ 902 w 1636"/>
              <a:gd name="T69" fmla="*/ 803 h 1636"/>
              <a:gd name="T70" fmla="*/ 817 w 1636"/>
              <a:gd name="T71" fmla="*/ 849 h 1636"/>
              <a:gd name="T72" fmla="*/ 973 w 1636"/>
              <a:gd name="T73" fmla="*/ 1012 h 1636"/>
              <a:gd name="T74" fmla="*/ 1096 w 1636"/>
              <a:gd name="T75" fmla="*/ 814 h 1636"/>
              <a:gd name="T76" fmla="*/ 1290 w 1636"/>
              <a:gd name="T77" fmla="*/ 814 h 1636"/>
              <a:gd name="T78" fmla="*/ 1085 w 1636"/>
              <a:gd name="T79" fmla="*/ 1126 h 1636"/>
              <a:gd name="T80" fmla="*/ 1636 w 1636"/>
              <a:gd name="T81" fmla="*/ 818 h 1636"/>
              <a:gd name="T82" fmla="*/ 972 w 1636"/>
              <a:gd name="T83" fmla="*/ 14 h 1636"/>
              <a:gd name="T84" fmla="*/ 799 w 1636"/>
              <a:gd name="T85" fmla="*/ 222 h 1636"/>
              <a:gd name="T86" fmla="*/ 641 w 1636"/>
              <a:gd name="T87" fmla="*/ 222 h 1636"/>
              <a:gd name="T88" fmla="*/ 783 w 1636"/>
              <a:gd name="T89" fmla="*/ 0 h 1636"/>
              <a:gd name="T90" fmla="*/ 0 w 1636"/>
              <a:gd name="T91" fmla="*/ 818 h 1636"/>
              <a:gd name="T92" fmla="*/ 818 w 1636"/>
              <a:gd name="T93" fmla="*/ 1636 h 1636"/>
              <a:gd name="T94" fmla="*/ 1636 w 1636"/>
              <a:gd name="T95" fmla="*/ 818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6" h="1636">
                <a:moveTo>
                  <a:pt x="721" y="750"/>
                </a:moveTo>
                <a:cubicBezTo>
                  <a:pt x="765" y="730"/>
                  <a:pt x="800" y="710"/>
                  <a:pt x="823" y="689"/>
                </a:cubicBezTo>
                <a:cubicBezTo>
                  <a:pt x="846" y="669"/>
                  <a:pt x="858" y="644"/>
                  <a:pt x="858" y="615"/>
                </a:cubicBezTo>
                <a:cubicBezTo>
                  <a:pt x="858" y="588"/>
                  <a:pt x="848" y="564"/>
                  <a:pt x="828" y="544"/>
                </a:cubicBezTo>
                <a:cubicBezTo>
                  <a:pt x="807" y="524"/>
                  <a:pt x="778" y="514"/>
                  <a:pt x="742" y="514"/>
                </a:cubicBezTo>
                <a:cubicBezTo>
                  <a:pt x="707" y="514"/>
                  <a:pt x="680" y="524"/>
                  <a:pt x="660" y="542"/>
                </a:cubicBezTo>
                <a:cubicBezTo>
                  <a:pt x="641" y="560"/>
                  <a:pt x="631" y="582"/>
                  <a:pt x="631" y="608"/>
                </a:cubicBezTo>
                <a:cubicBezTo>
                  <a:pt x="631" y="627"/>
                  <a:pt x="638" y="646"/>
                  <a:pt x="651" y="667"/>
                </a:cubicBezTo>
                <a:cubicBezTo>
                  <a:pt x="665" y="688"/>
                  <a:pt x="688" y="716"/>
                  <a:pt x="721" y="750"/>
                </a:cubicBezTo>
                <a:moveTo>
                  <a:pt x="717" y="1194"/>
                </a:moveTo>
                <a:cubicBezTo>
                  <a:pt x="770" y="1194"/>
                  <a:pt x="821" y="1175"/>
                  <a:pt x="871" y="1137"/>
                </a:cubicBezTo>
                <a:cubicBezTo>
                  <a:pt x="660" y="922"/>
                  <a:pt x="660" y="922"/>
                  <a:pt x="660" y="922"/>
                </a:cubicBezTo>
                <a:cubicBezTo>
                  <a:pt x="594" y="960"/>
                  <a:pt x="560" y="1005"/>
                  <a:pt x="560" y="1056"/>
                </a:cubicBezTo>
                <a:cubicBezTo>
                  <a:pt x="560" y="1095"/>
                  <a:pt x="575" y="1128"/>
                  <a:pt x="604" y="1155"/>
                </a:cubicBezTo>
                <a:cubicBezTo>
                  <a:pt x="632" y="1181"/>
                  <a:pt x="670" y="1194"/>
                  <a:pt x="717" y="1194"/>
                </a:cubicBezTo>
                <a:moveTo>
                  <a:pt x="1085" y="1126"/>
                </a:moveTo>
                <a:cubicBezTo>
                  <a:pt x="1293" y="1343"/>
                  <a:pt x="1293" y="1343"/>
                  <a:pt x="1293" y="1343"/>
                </a:cubicBezTo>
                <a:cubicBezTo>
                  <a:pt x="1065" y="1343"/>
                  <a:pt x="1065" y="1343"/>
                  <a:pt x="1065" y="1343"/>
                </a:cubicBezTo>
                <a:cubicBezTo>
                  <a:pt x="981" y="1253"/>
                  <a:pt x="981" y="1253"/>
                  <a:pt x="981" y="1253"/>
                </a:cubicBezTo>
                <a:cubicBezTo>
                  <a:pt x="899" y="1328"/>
                  <a:pt x="805" y="1365"/>
                  <a:pt x="698" y="1365"/>
                </a:cubicBezTo>
                <a:cubicBezTo>
                  <a:pt x="598" y="1365"/>
                  <a:pt x="518" y="1337"/>
                  <a:pt x="459" y="1281"/>
                </a:cubicBezTo>
                <a:cubicBezTo>
                  <a:pt x="399" y="1225"/>
                  <a:pt x="369" y="1156"/>
                  <a:pt x="369" y="1073"/>
                </a:cubicBezTo>
                <a:cubicBezTo>
                  <a:pt x="369" y="1012"/>
                  <a:pt x="385" y="961"/>
                  <a:pt x="419" y="921"/>
                </a:cubicBezTo>
                <a:cubicBezTo>
                  <a:pt x="452" y="881"/>
                  <a:pt x="498" y="847"/>
                  <a:pt x="558" y="818"/>
                </a:cubicBezTo>
                <a:cubicBezTo>
                  <a:pt x="519" y="776"/>
                  <a:pt x="490" y="739"/>
                  <a:pt x="471" y="705"/>
                </a:cubicBezTo>
                <a:cubicBezTo>
                  <a:pt x="451" y="672"/>
                  <a:pt x="442" y="636"/>
                  <a:pt x="442" y="598"/>
                </a:cubicBezTo>
                <a:cubicBezTo>
                  <a:pt x="442" y="524"/>
                  <a:pt x="469" y="463"/>
                  <a:pt x="524" y="415"/>
                </a:cubicBezTo>
                <a:cubicBezTo>
                  <a:pt x="579" y="367"/>
                  <a:pt x="650" y="343"/>
                  <a:pt x="737" y="343"/>
                </a:cubicBezTo>
                <a:cubicBezTo>
                  <a:pt x="783" y="343"/>
                  <a:pt x="824" y="350"/>
                  <a:pt x="862" y="364"/>
                </a:cubicBezTo>
                <a:cubicBezTo>
                  <a:pt x="899" y="378"/>
                  <a:pt x="930" y="396"/>
                  <a:pt x="955" y="419"/>
                </a:cubicBezTo>
                <a:cubicBezTo>
                  <a:pt x="979" y="442"/>
                  <a:pt x="998" y="469"/>
                  <a:pt x="1011" y="499"/>
                </a:cubicBezTo>
                <a:cubicBezTo>
                  <a:pt x="1024" y="529"/>
                  <a:pt x="1031" y="561"/>
                  <a:pt x="1031" y="595"/>
                </a:cubicBezTo>
                <a:cubicBezTo>
                  <a:pt x="1031" y="627"/>
                  <a:pt x="1026" y="655"/>
                  <a:pt x="1015" y="681"/>
                </a:cubicBezTo>
                <a:cubicBezTo>
                  <a:pt x="1005" y="707"/>
                  <a:pt x="989" y="730"/>
                  <a:pt x="968" y="750"/>
                </a:cubicBezTo>
                <a:cubicBezTo>
                  <a:pt x="948" y="770"/>
                  <a:pt x="925" y="788"/>
                  <a:pt x="902" y="803"/>
                </a:cubicBezTo>
                <a:cubicBezTo>
                  <a:pt x="878" y="818"/>
                  <a:pt x="850" y="834"/>
                  <a:pt x="817" y="849"/>
                </a:cubicBezTo>
                <a:cubicBezTo>
                  <a:pt x="973" y="1012"/>
                  <a:pt x="973" y="1012"/>
                  <a:pt x="973" y="1012"/>
                </a:cubicBezTo>
                <a:cubicBezTo>
                  <a:pt x="1096" y="814"/>
                  <a:pt x="1096" y="814"/>
                  <a:pt x="1096" y="814"/>
                </a:cubicBezTo>
                <a:cubicBezTo>
                  <a:pt x="1290" y="814"/>
                  <a:pt x="1290" y="814"/>
                  <a:pt x="1290" y="814"/>
                </a:cubicBezTo>
                <a:lnTo>
                  <a:pt x="1085" y="1126"/>
                </a:lnTo>
                <a:close/>
                <a:moveTo>
                  <a:pt x="1636" y="818"/>
                </a:moveTo>
                <a:cubicBezTo>
                  <a:pt x="1636" y="419"/>
                  <a:pt x="1350" y="87"/>
                  <a:pt x="972" y="14"/>
                </a:cubicBezTo>
                <a:cubicBezTo>
                  <a:pt x="799" y="222"/>
                  <a:pt x="799" y="222"/>
                  <a:pt x="799" y="222"/>
                </a:cubicBezTo>
                <a:cubicBezTo>
                  <a:pt x="641" y="222"/>
                  <a:pt x="641" y="222"/>
                  <a:pt x="641" y="222"/>
                </a:cubicBezTo>
                <a:cubicBezTo>
                  <a:pt x="783" y="0"/>
                  <a:pt x="783" y="0"/>
                  <a:pt x="783" y="0"/>
                </a:cubicBezTo>
                <a:cubicBezTo>
                  <a:pt x="347" y="18"/>
                  <a:pt x="0" y="377"/>
                  <a:pt x="0" y="818"/>
                </a:cubicBezTo>
                <a:cubicBezTo>
                  <a:pt x="0" y="1269"/>
                  <a:pt x="366" y="1636"/>
                  <a:pt x="818" y="1636"/>
                </a:cubicBezTo>
                <a:cubicBezTo>
                  <a:pt x="1269" y="1636"/>
                  <a:pt x="1636" y="1269"/>
                  <a:pt x="1636" y="818"/>
                </a:cubicBezTo>
              </a:path>
            </a:pathLst>
          </a:custGeom>
          <a:solidFill>
            <a:schemeClr val="bg1">
              <a:alpha val="12000"/>
            </a:schemeClr>
          </a:solidFill>
          <a:ln w="3175">
            <a:noFill/>
          </a:ln>
        </p:spPr>
        <p:txBody>
          <a:bodyPr vert="horz" wrap="square" lIns="91440" tIns="45720" rIns="91440" bIns="45720" numCol="1" anchor="t" anchorCtr="0" compatLnSpc="1">
            <a:prstTxWarp prst="textNoShape">
              <a:avLst/>
            </a:prstTxWarp>
          </a:bodyPr>
          <a:lstStyle/>
          <a:p>
            <a:endParaRPr lang="fr-FR"/>
          </a:p>
        </p:txBody>
      </p:sp>
      <p:sp>
        <p:nvSpPr>
          <p:cNvPr id="3" name="Espace réservé du texte 2">
            <a:extLst>
              <a:ext uri="{FF2B5EF4-FFF2-40B4-BE49-F238E27FC236}">
                <a16:creationId xmlns:a16="http://schemas.microsoft.com/office/drawing/2014/main" id="{D2F324A3-89B3-4714-A422-8DC692AA4781}"/>
              </a:ext>
            </a:extLst>
          </p:cNvPr>
          <p:cNvSpPr>
            <a:spLocks noGrp="1"/>
          </p:cNvSpPr>
          <p:nvPr>
            <p:ph type="body" idx="1"/>
          </p:nvPr>
        </p:nvSpPr>
        <p:spPr>
          <a:xfrm>
            <a:off x="756048" y="3231357"/>
            <a:ext cx="7560000" cy="396000"/>
          </a:xfrm>
        </p:spPr>
        <p:txBody>
          <a:bodyPr anchor="t"/>
          <a:lstStyle>
            <a:lvl1pPr marL="0" indent="0">
              <a:buNone/>
              <a:defRPr sz="17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7" name="Espace réservé de la date 6">
            <a:extLst>
              <a:ext uri="{FF2B5EF4-FFF2-40B4-BE49-F238E27FC236}">
                <a16:creationId xmlns:a16="http://schemas.microsoft.com/office/drawing/2014/main" id="{6AD9E811-0464-42DE-B562-AE4E62FB29F5}"/>
              </a:ext>
            </a:extLst>
          </p:cNvPr>
          <p:cNvSpPr>
            <a:spLocks noGrp="1"/>
          </p:cNvSpPr>
          <p:nvPr>
            <p:ph type="dt" sz="half" idx="10"/>
          </p:nvPr>
        </p:nvSpPr>
        <p:spPr/>
        <p:txBody>
          <a:bodyPr/>
          <a:lstStyle/>
          <a:p>
            <a:fld id="{29471AAE-CB6B-44E6-AA40-DE413BDD6A0D}" type="datetime1">
              <a:rPr lang="fr-FR" smtClean="0"/>
              <a:t>03/11/2020</a:t>
            </a:fld>
            <a:endParaRPr lang="fr-FR"/>
          </a:p>
        </p:txBody>
      </p:sp>
      <p:sp>
        <p:nvSpPr>
          <p:cNvPr id="8" name="Espace réservé du pied de page 7">
            <a:extLst>
              <a:ext uri="{FF2B5EF4-FFF2-40B4-BE49-F238E27FC236}">
                <a16:creationId xmlns:a16="http://schemas.microsoft.com/office/drawing/2014/main" id="{0CB90C2A-94F7-44D5-99FA-E57979DB985C}"/>
              </a:ext>
            </a:extLst>
          </p:cNvPr>
          <p:cNvSpPr>
            <a:spLocks noGrp="1"/>
          </p:cNvSpPr>
          <p:nvPr>
            <p:ph type="ftr" sz="quarter" idx="11"/>
          </p:nvPr>
        </p:nvSpPr>
        <p:spPr/>
        <p:txBody>
          <a:bodyPr/>
          <a:lstStyle/>
          <a:p>
            <a:r>
              <a:rPr lang="fr-FR"/>
              <a:t>Rencontre annuelle ICS – Visio le mardi 3 novembre 2020</a:t>
            </a:r>
          </a:p>
        </p:txBody>
      </p:sp>
      <p:sp>
        <p:nvSpPr>
          <p:cNvPr id="9" name="Espace réservé du numéro de diapositive 8">
            <a:extLst>
              <a:ext uri="{FF2B5EF4-FFF2-40B4-BE49-F238E27FC236}">
                <a16:creationId xmlns:a16="http://schemas.microsoft.com/office/drawing/2014/main" id="{B40CEB4B-DBEE-4C42-BCB8-277B1D29FDF1}"/>
              </a:ext>
            </a:extLst>
          </p:cNvPr>
          <p:cNvSpPr>
            <a:spLocks noGrp="1"/>
          </p:cNvSpPr>
          <p:nvPr>
            <p:ph type="sldNum" sz="quarter" idx="12"/>
          </p:nvPr>
        </p:nvSpPr>
        <p:spPr/>
        <p:txBody>
          <a:bodyPr/>
          <a:lstStyle/>
          <a:p>
            <a:fld id="{472F92F0-DE7A-4B1D-ABF4-3976D6F7C2C6}" type="slidenum">
              <a:rPr lang="fr-FR" smtClean="0"/>
              <a:t>‹N°›</a:t>
            </a:fld>
            <a:endParaRPr lang="fr-FR"/>
          </a:p>
        </p:txBody>
      </p:sp>
      <p:sp>
        <p:nvSpPr>
          <p:cNvPr id="11" name="Titre 10">
            <a:extLst>
              <a:ext uri="{FF2B5EF4-FFF2-40B4-BE49-F238E27FC236}">
                <a16:creationId xmlns:a16="http://schemas.microsoft.com/office/drawing/2014/main" id="{666C0618-E7A2-4931-8EFE-C3CD6B3FCAAD}"/>
              </a:ext>
            </a:extLst>
          </p:cNvPr>
          <p:cNvSpPr>
            <a:spLocks noGrp="1"/>
          </p:cNvSpPr>
          <p:nvPr>
            <p:ph type="title"/>
          </p:nvPr>
        </p:nvSpPr>
        <p:spPr>
          <a:xfrm>
            <a:off x="755176" y="2555487"/>
            <a:ext cx="7560000" cy="756000"/>
          </a:xfrm>
        </p:spPr>
        <p:txBody>
          <a:bodyPr/>
          <a:lstStyle>
            <a:lvl1pPr>
              <a:defRPr sz="4400">
                <a:solidFill>
                  <a:schemeClr val="tx2"/>
                </a:solidFill>
              </a:defRPr>
            </a:lvl1pPr>
          </a:lstStyle>
          <a:p>
            <a:r>
              <a:rPr lang="fr-FR"/>
              <a:t>Modifiez le style du titre</a:t>
            </a:r>
          </a:p>
        </p:txBody>
      </p:sp>
    </p:spTree>
    <p:extLst>
      <p:ext uri="{BB962C8B-B14F-4D97-AF65-F5344CB8AC3E}">
        <p14:creationId xmlns:p14="http://schemas.microsoft.com/office/powerpoint/2010/main" val="3059214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bg>
      <p:bgPr>
        <a:solidFill>
          <a:schemeClr val="accent1"/>
        </a:solidFill>
        <a:effectLst/>
      </p:bgPr>
    </p:bg>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A0C1C7DA-4E3C-45B5-8568-33A17642BC60}"/>
              </a:ext>
            </a:extLst>
          </p:cNvPr>
          <p:cNvGrpSpPr/>
          <p:nvPr userDrawn="1"/>
        </p:nvGrpSpPr>
        <p:grpSpPr>
          <a:xfrm>
            <a:off x="0" y="0"/>
            <a:ext cx="9144001" cy="6858001"/>
            <a:chOff x="0" y="0"/>
            <a:chExt cx="9144001" cy="6858001"/>
          </a:xfrm>
        </p:grpSpPr>
        <p:sp>
          <p:nvSpPr>
            <p:cNvPr id="13" name="Freeform 5">
              <a:extLst>
                <a:ext uri="{FF2B5EF4-FFF2-40B4-BE49-F238E27FC236}">
                  <a16:creationId xmlns:a16="http://schemas.microsoft.com/office/drawing/2014/main" id="{6F27D673-F5D7-42E4-ADB8-C19C001F6E6A}"/>
                </a:ext>
              </a:extLst>
            </p:cNvPr>
            <p:cNvSpPr>
              <a:spLocks noEditPoints="1"/>
            </p:cNvSpPr>
            <p:nvPr userDrawn="1"/>
          </p:nvSpPr>
          <p:spPr bwMode="auto">
            <a:xfrm>
              <a:off x="5045101" y="2952750"/>
              <a:ext cx="4098900" cy="3905251"/>
            </a:xfrm>
            <a:custGeom>
              <a:avLst/>
              <a:gdLst>
                <a:gd name="T0" fmla="*/ 845 w 1294"/>
                <a:gd name="T1" fmla="*/ 1103 h 1232"/>
                <a:gd name="T2" fmla="*/ 640 w 1294"/>
                <a:gd name="T3" fmla="*/ 894 h 1232"/>
                <a:gd name="T4" fmla="*/ 544 w 1294"/>
                <a:gd name="T5" fmla="*/ 1024 h 1232"/>
                <a:gd name="T6" fmla="*/ 586 w 1294"/>
                <a:gd name="T7" fmla="*/ 1120 h 1232"/>
                <a:gd name="T8" fmla="*/ 695 w 1294"/>
                <a:gd name="T9" fmla="*/ 1158 h 1232"/>
                <a:gd name="T10" fmla="*/ 845 w 1294"/>
                <a:gd name="T11" fmla="*/ 1103 h 1232"/>
                <a:gd name="T12" fmla="*/ 632 w 1294"/>
                <a:gd name="T13" fmla="*/ 647 h 1232"/>
                <a:gd name="T14" fmla="*/ 699 w 1294"/>
                <a:gd name="T15" fmla="*/ 727 h 1232"/>
                <a:gd name="T16" fmla="*/ 799 w 1294"/>
                <a:gd name="T17" fmla="*/ 668 h 1232"/>
                <a:gd name="T18" fmla="*/ 833 w 1294"/>
                <a:gd name="T19" fmla="*/ 596 h 1232"/>
                <a:gd name="T20" fmla="*/ 803 w 1294"/>
                <a:gd name="T21" fmla="*/ 527 h 1232"/>
                <a:gd name="T22" fmla="*/ 720 w 1294"/>
                <a:gd name="T23" fmla="*/ 498 h 1232"/>
                <a:gd name="T24" fmla="*/ 641 w 1294"/>
                <a:gd name="T25" fmla="*/ 525 h 1232"/>
                <a:gd name="T26" fmla="*/ 612 w 1294"/>
                <a:gd name="T27" fmla="*/ 589 h 1232"/>
                <a:gd name="T28" fmla="*/ 632 w 1294"/>
                <a:gd name="T29" fmla="*/ 647 h 1232"/>
                <a:gd name="T30" fmla="*/ 951 w 1294"/>
                <a:gd name="T31" fmla="*/ 1215 h 1232"/>
                <a:gd name="T32" fmla="*/ 932 w 1294"/>
                <a:gd name="T33" fmla="*/ 1232 h 1232"/>
                <a:gd name="T34" fmla="*/ 967 w 1294"/>
                <a:gd name="T35" fmla="*/ 1232 h 1232"/>
                <a:gd name="T36" fmla="*/ 951 w 1294"/>
                <a:gd name="T37" fmla="*/ 1215 h 1232"/>
                <a:gd name="T38" fmla="*/ 1294 w 1294"/>
                <a:gd name="T39" fmla="*/ 1232 h 1232"/>
                <a:gd name="T40" fmla="*/ 1294 w 1294"/>
                <a:gd name="T41" fmla="*/ 177 h 1232"/>
                <a:gd name="T42" fmla="*/ 944 w 1294"/>
                <a:gd name="T43" fmla="*/ 13 h 1232"/>
                <a:gd name="T44" fmla="*/ 775 w 1294"/>
                <a:gd name="T45" fmla="*/ 215 h 1232"/>
                <a:gd name="T46" fmla="*/ 622 w 1294"/>
                <a:gd name="T47" fmla="*/ 215 h 1232"/>
                <a:gd name="T48" fmla="*/ 760 w 1294"/>
                <a:gd name="T49" fmla="*/ 0 h 1232"/>
                <a:gd name="T50" fmla="*/ 0 w 1294"/>
                <a:gd name="T51" fmla="*/ 792 h 1232"/>
                <a:gd name="T52" fmla="*/ 132 w 1294"/>
                <a:gd name="T53" fmla="*/ 1232 h 1232"/>
                <a:gd name="T54" fmla="*/ 434 w 1294"/>
                <a:gd name="T55" fmla="*/ 1232 h 1232"/>
                <a:gd name="T56" fmla="*/ 358 w 1294"/>
                <a:gd name="T57" fmla="*/ 1040 h 1232"/>
                <a:gd name="T58" fmla="*/ 406 w 1294"/>
                <a:gd name="T59" fmla="*/ 893 h 1232"/>
                <a:gd name="T60" fmla="*/ 541 w 1294"/>
                <a:gd name="T61" fmla="*/ 793 h 1232"/>
                <a:gd name="T62" fmla="*/ 457 w 1294"/>
                <a:gd name="T63" fmla="*/ 683 h 1232"/>
                <a:gd name="T64" fmla="*/ 429 w 1294"/>
                <a:gd name="T65" fmla="*/ 579 h 1232"/>
                <a:gd name="T66" fmla="*/ 509 w 1294"/>
                <a:gd name="T67" fmla="*/ 402 h 1232"/>
                <a:gd name="T68" fmla="*/ 715 w 1294"/>
                <a:gd name="T69" fmla="*/ 332 h 1232"/>
                <a:gd name="T70" fmla="*/ 836 w 1294"/>
                <a:gd name="T71" fmla="*/ 352 h 1232"/>
                <a:gd name="T72" fmla="*/ 927 w 1294"/>
                <a:gd name="T73" fmla="*/ 406 h 1232"/>
                <a:gd name="T74" fmla="*/ 981 w 1294"/>
                <a:gd name="T75" fmla="*/ 483 h 1232"/>
                <a:gd name="T76" fmla="*/ 1000 w 1294"/>
                <a:gd name="T77" fmla="*/ 577 h 1232"/>
                <a:gd name="T78" fmla="*/ 985 w 1294"/>
                <a:gd name="T79" fmla="*/ 660 h 1232"/>
                <a:gd name="T80" fmla="*/ 940 w 1294"/>
                <a:gd name="T81" fmla="*/ 727 h 1232"/>
                <a:gd name="T82" fmla="*/ 875 w 1294"/>
                <a:gd name="T83" fmla="*/ 778 h 1232"/>
                <a:gd name="T84" fmla="*/ 793 w 1294"/>
                <a:gd name="T85" fmla="*/ 823 h 1232"/>
                <a:gd name="T86" fmla="*/ 944 w 1294"/>
                <a:gd name="T87" fmla="*/ 981 h 1232"/>
                <a:gd name="T88" fmla="*/ 1063 w 1294"/>
                <a:gd name="T89" fmla="*/ 789 h 1232"/>
                <a:gd name="T90" fmla="*/ 1252 w 1294"/>
                <a:gd name="T91" fmla="*/ 789 h 1232"/>
                <a:gd name="T92" fmla="*/ 1053 w 1294"/>
                <a:gd name="T93" fmla="*/ 1092 h 1232"/>
                <a:gd name="T94" fmla="*/ 1187 w 1294"/>
                <a:gd name="T95" fmla="*/ 1232 h 1232"/>
                <a:gd name="T96" fmla="*/ 1294 w 1294"/>
                <a:gd name="T97" fmla="*/ 1232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4" h="1232">
                  <a:moveTo>
                    <a:pt x="845" y="1103"/>
                  </a:moveTo>
                  <a:cubicBezTo>
                    <a:pt x="640" y="894"/>
                    <a:pt x="640" y="894"/>
                    <a:pt x="640" y="894"/>
                  </a:cubicBezTo>
                  <a:cubicBezTo>
                    <a:pt x="576" y="931"/>
                    <a:pt x="544" y="974"/>
                    <a:pt x="544" y="1024"/>
                  </a:cubicBezTo>
                  <a:cubicBezTo>
                    <a:pt x="544" y="1062"/>
                    <a:pt x="558" y="1094"/>
                    <a:pt x="586" y="1120"/>
                  </a:cubicBezTo>
                  <a:cubicBezTo>
                    <a:pt x="614" y="1145"/>
                    <a:pt x="650" y="1158"/>
                    <a:pt x="695" y="1158"/>
                  </a:cubicBezTo>
                  <a:cubicBezTo>
                    <a:pt x="747" y="1158"/>
                    <a:pt x="797" y="1140"/>
                    <a:pt x="845" y="1103"/>
                  </a:cubicBezTo>
                  <a:moveTo>
                    <a:pt x="632" y="647"/>
                  </a:moveTo>
                  <a:cubicBezTo>
                    <a:pt x="645" y="667"/>
                    <a:pt x="668" y="694"/>
                    <a:pt x="699" y="727"/>
                  </a:cubicBezTo>
                  <a:cubicBezTo>
                    <a:pt x="743" y="708"/>
                    <a:pt x="776" y="688"/>
                    <a:pt x="799" y="668"/>
                  </a:cubicBezTo>
                  <a:cubicBezTo>
                    <a:pt x="821" y="648"/>
                    <a:pt x="833" y="624"/>
                    <a:pt x="833" y="596"/>
                  </a:cubicBezTo>
                  <a:cubicBezTo>
                    <a:pt x="833" y="569"/>
                    <a:pt x="823" y="546"/>
                    <a:pt x="803" y="527"/>
                  </a:cubicBezTo>
                  <a:cubicBezTo>
                    <a:pt x="783" y="508"/>
                    <a:pt x="755" y="498"/>
                    <a:pt x="720" y="498"/>
                  </a:cubicBezTo>
                  <a:cubicBezTo>
                    <a:pt x="686" y="498"/>
                    <a:pt x="660" y="507"/>
                    <a:pt x="641" y="525"/>
                  </a:cubicBezTo>
                  <a:cubicBezTo>
                    <a:pt x="622" y="543"/>
                    <a:pt x="612" y="564"/>
                    <a:pt x="612" y="589"/>
                  </a:cubicBezTo>
                  <a:cubicBezTo>
                    <a:pt x="612" y="607"/>
                    <a:pt x="619" y="626"/>
                    <a:pt x="632" y="647"/>
                  </a:cubicBezTo>
                  <a:moveTo>
                    <a:pt x="951" y="1215"/>
                  </a:moveTo>
                  <a:cubicBezTo>
                    <a:pt x="945" y="1221"/>
                    <a:pt x="939" y="1226"/>
                    <a:pt x="932" y="1232"/>
                  </a:cubicBezTo>
                  <a:cubicBezTo>
                    <a:pt x="967" y="1232"/>
                    <a:pt x="967" y="1232"/>
                    <a:pt x="967" y="1232"/>
                  </a:cubicBezTo>
                  <a:lnTo>
                    <a:pt x="951" y="1215"/>
                  </a:lnTo>
                  <a:close/>
                  <a:moveTo>
                    <a:pt x="1294" y="1232"/>
                  </a:moveTo>
                  <a:cubicBezTo>
                    <a:pt x="1294" y="177"/>
                    <a:pt x="1294" y="177"/>
                    <a:pt x="1294" y="177"/>
                  </a:cubicBezTo>
                  <a:cubicBezTo>
                    <a:pt x="1194" y="96"/>
                    <a:pt x="1075" y="38"/>
                    <a:pt x="944" y="13"/>
                  </a:cubicBezTo>
                  <a:cubicBezTo>
                    <a:pt x="775" y="215"/>
                    <a:pt x="775" y="215"/>
                    <a:pt x="775" y="215"/>
                  </a:cubicBezTo>
                  <a:cubicBezTo>
                    <a:pt x="622" y="215"/>
                    <a:pt x="622" y="215"/>
                    <a:pt x="622" y="215"/>
                  </a:cubicBezTo>
                  <a:cubicBezTo>
                    <a:pt x="760" y="0"/>
                    <a:pt x="760" y="0"/>
                    <a:pt x="760" y="0"/>
                  </a:cubicBezTo>
                  <a:cubicBezTo>
                    <a:pt x="337" y="17"/>
                    <a:pt x="0" y="365"/>
                    <a:pt x="0" y="792"/>
                  </a:cubicBezTo>
                  <a:cubicBezTo>
                    <a:pt x="0" y="955"/>
                    <a:pt x="49" y="1106"/>
                    <a:pt x="132" y="1232"/>
                  </a:cubicBezTo>
                  <a:cubicBezTo>
                    <a:pt x="434" y="1232"/>
                    <a:pt x="434" y="1232"/>
                    <a:pt x="434" y="1232"/>
                  </a:cubicBezTo>
                  <a:cubicBezTo>
                    <a:pt x="383" y="1179"/>
                    <a:pt x="358" y="1116"/>
                    <a:pt x="358" y="1040"/>
                  </a:cubicBezTo>
                  <a:cubicBezTo>
                    <a:pt x="358" y="981"/>
                    <a:pt x="374" y="932"/>
                    <a:pt x="406" y="893"/>
                  </a:cubicBezTo>
                  <a:cubicBezTo>
                    <a:pt x="438" y="854"/>
                    <a:pt x="483" y="821"/>
                    <a:pt x="541" y="793"/>
                  </a:cubicBezTo>
                  <a:cubicBezTo>
                    <a:pt x="504" y="752"/>
                    <a:pt x="476" y="716"/>
                    <a:pt x="457" y="683"/>
                  </a:cubicBezTo>
                  <a:cubicBezTo>
                    <a:pt x="438" y="651"/>
                    <a:pt x="429" y="616"/>
                    <a:pt x="429" y="579"/>
                  </a:cubicBezTo>
                  <a:cubicBezTo>
                    <a:pt x="429" y="507"/>
                    <a:pt x="455" y="448"/>
                    <a:pt x="509" y="402"/>
                  </a:cubicBezTo>
                  <a:cubicBezTo>
                    <a:pt x="562" y="356"/>
                    <a:pt x="631" y="332"/>
                    <a:pt x="715" y="332"/>
                  </a:cubicBezTo>
                  <a:cubicBezTo>
                    <a:pt x="760" y="332"/>
                    <a:pt x="800" y="339"/>
                    <a:pt x="836" y="352"/>
                  </a:cubicBezTo>
                  <a:cubicBezTo>
                    <a:pt x="873" y="366"/>
                    <a:pt x="903" y="383"/>
                    <a:pt x="927" y="406"/>
                  </a:cubicBezTo>
                  <a:cubicBezTo>
                    <a:pt x="950" y="428"/>
                    <a:pt x="968" y="454"/>
                    <a:pt x="981" y="483"/>
                  </a:cubicBezTo>
                  <a:cubicBezTo>
                    <a:pt x="994" y="513"/>
                    <a:pt x="1000" y="544"/>
                    <a:pt x="1000" y="577"/>
                  </a:cubicBezTo>
                  <a:cubicBezTo>
                    <a:pt x="1000" y="607"/>
                    <a:pt x="995" y="635"/>
                    <a:pt x="985" y="660"/>
                  </a:cubicBezTo>
                  <a:cubicBezTo>
                    <a:pt x="975" y="685"/>
                    <a:pt x="960" y="707"/>
                    <a:pt x="940" y="727"/>
                  </a:cubicBezTo>
                  <a:cubicBezTo>
                    <a:pt x="919" y="746"/>
                    <a:pt x="898" y="764"/>
                    <a:pt x="875" y="778"/>
                  </a:cubicBezTo>
                  <a:cubicBezTo>
                    <a:pt x="852" y="793"/>
                    <a:pt x="825" y="808"/>
                    <a:pt x="793" y="823"/>
                  </a:cubicBezTo>
                  <a:cubicBezTo>
                    <a:pt x="944" y="981"/>
                    <a:pt x="944" y="981"/>
                    <a:pt x="944" y="981"/>
                  </a:cubicBezTo>
                  <a:cubicBezTo>
                    <a:pt x="1063" y="789"/>
                    <a:pt x="1063" y="789"/>
                    <a:pt x="1063" y="789"/>
                  </a:cubicBezTo>
                  <a:cubicBezTo>
                    <a:pt x="1252" y="789"/>
                    <a:pt x="1252" y="789"/>
                    <a:pt x="1252" y="789"/>
                  </a:cubicBezTo>
                  <a:cubicBezTo>
                    <a:pt x="1053" y="1092"/>
                    <a:pt x="1053" y="1092"/>
                    <a:pt x="1053" y="1092"/>
                  </a:cubicBezTo>
                  <a:cubicBezTo>
                    <a:pt x="1187" y="1232"/>
                    <a:pt x="1187" y="1232"/>
                    <a:pt x="1187" y="1232"/>
                  </a:cubicBezTo>
                  <a:lnTo>
                    <a:pt x="1294" y="1232"/>
                  </a:lnTo>
                  <a:close/>
                </a:path>
              </a:pathLst>
            </a:custGeom>
            <a:solidFill>
              <a:schemeClr val="bg1">
                <a:alpha val="12000"/>
              </a:schemeClr>
            </a:solidFill>
            <a:ln w="3175">
              <a:noFill/>
            </a:ln>
          </p:spPr>
          <p:txBody>
            <a:bodyPr vert="horz" wrap="square" lIns="91440" tIns="45720" rIns="91440" bIns="45720" numCol="1" anchor="t" anchorCtr="0" compatLnSpc="1">
              <a:prstTxWarp prst="textNoShape">
                <a:avLst/>
              </a:prstTxWarp>
            </a:bodyPr>
            <a:lstStyle/>
            <a:p>
              <a:pPr lvl="0"/>
              <a:endParaRPr lang="fr-FR"/>
            </a:p>
          </p:txBody>
        </p:sp>
        <p:sp>
          <p:nvSpPr>
            <p:cNvPr id="18" name="Freeform 9">
              <a:extLst>
                <a:ext uri="{FF2B5EF4-FFF2-40B4-BE49-F238E27FC236}">
                  <a16:creationId xmlns:a16="http://schemas.microsoft.com/office/drawing/2014/main" id="{EF21E148-3D9C-4FD3-9317-136FE8D257E4}"/>
                </a:ext>
              </a:extLst>
            </p:cNvPr>
            <p:cNvSpPr>
              <a:spLocks/>
            </p:cNvSpPr>
            <p:nvPr userDrawn="1"/>
          </p:nvSpPr>
          <p:spPr bwMode="auto">
            <a:xfrm>
              <a:off x="0" y="0"/>
              <a:ext cx="5381084" cy="6484620"/>
            </a:xfrm>
            <a:custGeom>
              <a:avLst/>
              <a:gdLst>
                <a:gd name="T0" fmla="*/ 514 w 2994"/>
                <a:gd name="T1" fmla="*/ 0 h 3608"/>
                <a:gd name="T2" fmla="*/ 0 w 2994"/>
                <a:gd name="T3" fmla="*/ 799 h 3608"/>
                <a:gd name="T4" fmla="*/ 0 w 2994"/>
                <a:gd name="T5" fmla="*/ 3608 h 3608"/>
                <a:gd name="T6" fmla="*/ 2994 w 2994"/>
                <a:gd name="T7" fmla="*/ 0 h 3608"/>
                <a:gd name="T8" fmla="*/ 514 w 2994"/>
                <a:gd name="T9" fmla="*/ 0 h 3608"/>
              </a:gdLst>
              <a:ahLst/>
              <a:cxnLst>
                <a:cxn ang="0">
                  <a:pos x="T0" y="T1"/>
                </a:cxn>
                <a:cxn ang="0">
                  <a:pos x="T2" y="T3"/>
                </a:cxn>
                <a:cxn ang="0">
                  <a:pos x="T4" y="T5"/>
                </a:cxn>
                <a:cxn ang="0">
                  <a:pos x="T6" y="T7"/>
                </a:cxn>
                <a:cxn ang="0">
                  <a:pos x="T8" y="T9"/>
                </a:cxn>
              </a:cxnLst>
              <a:rect l="0" t="0" r="r" b="b"/>
              <a:pathLst>
                <a:path w="2994" h="3608">
                  <a:moveTo>
                    <a:pt x="514" y="0"/>
                  </a:moveTo>
                  <a:lnTo>
                    <a:pt x="0" y="799"/>
                  </a:lnTo>
                  <a:lnTo>
                    <a:pt x="0" y="3608"/>
                  </a:lnTo>
                  <a:lnTo>
                    <a:pt x="2994" y="0"/>
                  </a:lnTo>
                  <a:lnTo>
                    <a:pt x="514" y="0"/>
                  </a:lnTo>
                  <a:close/>
                </a:path>
              </a:pathLst>
            </a:custGeom>
            <a:solidFill>
              <a:schemeClr val="bg1">
                <a:alpha val="12000"/>
              </a:schemeClr>
            </a:solidFill>
            <a:ln w="3175">
              <a:noFill/>
            </a:ln>
          </p:spPr>
          <p:txBody>
            <a:bodyPr vert="horz" wrap="square" lIns="91440" tIns="45720" rIns="91440" bIns="45720" numCol="1" anchor="t" anchorCtr="0" compatLnSpc="1">
              <a:prstTxWarp prst="textNoShape">
                <a:avLst/>
              </a:prstTxWarp>
            </a:bodyPr>
            <a:lstStyle/>
            <a:p>
              <a:endParaRPr lang="fr-FR"/>
            </a:p>
          </p:txBody>
        </p:sp>
      </p:grpSp>
      <p:sp>
        <p:nvSpPr>
          <p:cNvPr id="4" name="Espace réservé de la date 3">
            <a:extLst>
              <a:ext uri="{FF2B5EF4-FFF2-40B4-BE49-F238E27FC236}">
                <a16:creationId xmlns:a16="http://schemas.microsoft.com/office/drawing/2014/main" id="{D357D3CF-A830-42A1-A66F-4B63000FCAA5}"/>
              </a:ext>
            </a:extLst>
          </p:cNvPr>
          <p:cNvSpPr>
            <a:spLocks noGrp="1"/>
          </p:cNvSpPr>
          <p:nvPr>
            <p:ph type="dt" sz="half" idx="10"/>
          </p:nvPr>
        </p:nvSpPr>
        <p:spPr/>
        <p:txBody>
          <a:bodyPr/>
          <a:lstStyle/>
          <a:p>
            <a:fld id="{EE339F6B-35A5-4A94-B303-0156A7A65E9F}" type="datetime1">
              <a:rPr lang="fr-FR" smtClean="0"/>
              <a:t>03/11/2020</a:t>
            </a:fld>
            <a:endParaRPr lang="fr-FR"/>
          </a:p>
        </p:txBody>
      </p:sp>
      <p:sp>
        <p:nvSpPr>
          <p:cNvPr id="5" name="Espace réservé du pied de page 4">
            <a:extLst>
              <a:ext uri="{FF2B5EF4-FFF2-40B4-BE49-F238E27FC236}">
                <a16:creationId xmlns:a16="http://schemas.microsoft.com/office/drawing/2014/main" id="{41794748-D9A9-49F2-A456-98816D0C23D3}"/>
              </a:ext>
            </a:extLst>
          </p:cNvPr>
          <p:cNvSpPr>
            <a:spLocks noGrp="1"/>
          </p:cNvSpPr>
          <p:nvPr>
            <p:ph type="ftr" sz="quarter" idx="11"/>
          </p:nvPr>
        </p:nvSpPr>
        <p:spPr/>
        <p:txBody>
          <a:bodyPr/>
          <a:lstStyle/>
          <a:p>
            <a:r>
              <a:rPr lang="fr-FR"/>
              <a:t>Rencontre annuelle ICS – Visio le mardi 3 novembre 2020</a:t>
            </a:r>
          </a:p>
        </p:txBody>
      </p:sp>
      <p:sp>
        <p:nvSpPr>
          <p:cNvPr id="6" name="Espace réservé du numéro de diapositive 5">
            <a:extLst>
              <a:ext uri="{FF2B5EF4-FFF2-40B4-BE49-F238E27FC236}">
                <a16:creationId xmlns:a16="http://schemas.microsoft.com/office/drawing/2014/main" id="{387629AF-5FAB-4D45-875F-5930AE26544E}"/>
              </a:ext>
            </a:extLst>
          </p:cNvPr>
          <p:cNvSpPr>
            <a:spLocks noGrp="1"/>
          </p:cNvSpPr>
          <p:nvPr>
            <p:ph type="sldNum" sz="quarter" idx="12"/>
          </p:nvPr>
        </p:nvSpPr>
        <p:spPr/>
        <p:txBody>
          <a:bodyPr/>
          <a:lstStyle/>
          <a:p>
            <a:fld id="{472F92F0-DE7A-4B1D-ABF4-3976D6F7C2C6}" type="slidenum">
              <a:rPr lang="fr-FR" smtClean="0"/>
              <a:t>‹N°›</a:t>
            </a:fld>
            <a:endParaRPr lang="fr-FR"/>
          </a:p>
        </p:txBody>
      </p:sp>
      <p:sp>
        <p:nvSpPr>
          <p:cNvPr id="2" name="Titre 1">
            <a:extLst>
              <a:ext uri="{FF2B5EF4-FFF2-40B4-BE49-F238E27FC236}">
                <a16:creationId xmlns:a16="http://schemas.microsoft.com/office/drawing/2014/main" id="{EE94F187-2F1D-4E58-8973-9047E2ABD798}"/>
              </a:ext>
            </a:extLst>
          </p:cNvPr>
          <p:cNvSpPr>
            <a:spLocks noGrp="1"/>
          </p:cNvSpPr>
          <p:nvPr>
            <p:ph type="title" hasCustomPrompt="1"/>
          </p:nvPr>
        </p:nvSpPr>
        <p:spPr>
          <a:xfrm>
            <a:off x="754064" y="1293022"/>
            <a:ext cx="2340000" cy="1800000"/>
          </a:xfrm>
        </p:spPr>
        <p:txBody>
          <a:bodyPr anchor="t"/>
          <a:lstStyle>
            <a:lvl1pPr>
              <a:defRPr sz="11300">
                <a:solidFill>
                  <a:schemeClr val="bg1"/>
                </a:solidFill>
              </a:defRPr>
            </a:lvl1pPr>
          </a:lstStyle>
          <a:p>
            <a:r>
              <a:rPr lang="fr-FR"/>
              <a:t>NN</a:t>
            </a:r>
          </a:p>
        </p:txBody>
      </p:sp>
      <p:sp>
        <p:nvSpPr>
          <p:cNvPr id="3" name="Espace réservé du texte 2">
            <a:extLst>
              <a:ext uri="{FF2B5EF4-FFF2-40B4-BE49-F238E27FC236}">
                <a16:creationId xmlns:a16="http://schemas.microsoft.com/office/drawing/2014/main" id="{A0D369DD-1990-4C9D-A0D5-6BCD5A7D60EE}"/>
              </a:ext>
            </a:extLst>
          </p:cNvPr>
          <p:cNvSpPr>
            <a:spLocks noGrp="1"/>
          </p:cNvSpPr>
          <p:nvPr>
            <p:ph type="body" idx="1"/>
          </p:nvPr>
        </p:nvSpPr>
        <p:spPr>
          <a:xfrm>
            <a:off x="2517304" y="1574674"/>
            <a:ext cx="6300000" cy="1296000"/>
          </a:xfrm>
        </p:spPr>
        <p:txBody>
          <a:bodyPr anchor="t"/>
          <a:lstStyle>
            <a:lvl1pPr marL="0" indent="0">
              <a:buNone/>
              <a:defRPr sz="2600" b="1" cap="all"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6830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C14D9F-93D2-44EC-B08F-313D1A6A0855}"/>
              </a:ext>
            </a:extLst>
          </p:cNvPr>
          <p:cNvSpPr>
            <a:spLocks noGrp="1"/>
          </p:cNvSpPr>
          <p:nvPr>
            <p:ph type="title"/>
          </p:nvPr>
        </p:nvSpPr>
        <p:spPr>
          <a:xfrm>
            <a:off x="452436" y="315118"/>
            <a:ext cx="8280000" cy="432000"/>
          </a:xfrm>
        </p:spPr>
        <p:txBody>
          <a:bodyPr>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A537EEC9-AEDF-46A5-B455-1D2B04E4C6FB}"/>
              </a:ext>
            </a:extLst>
          </p:cNvPr>
          <p:cNvSpPr>
            <a:spLocks noGrp="1"/>
          </p:cNvSpPr>
          <p:nvPr>
            <p:ph idx="1"/>
          </p:nvPr>
        </p:nvSpPr>
        <p:spPr/>
        <p:txBody>
          <a:bodyPr>
            <a:noAutofit/>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9CC940-9FB3-4AEA-BE01-331E15C1D325}"/>
              </a:ext>
            </a:extLst>
          </p:cNvPr>
          <p:cNvSpPr>
            <a:spLocks noGrp="1"/>
          </p:cNvSpPr>
          <p:nvPr>
            <p:ph type="dt" sz="half" idx="10"/>
          </p:nvPr>
        </p:nvSpPr>
        <p:spPr/>
        <p:txBody>
          <a:bodyPr>
            <a:noAutofit/>
          </a:bodyPr>
          <a:lstStyle/>
          <a:p>
            <a:fld id="{93D51894-34AA-4CAF-9BC2-5D4CE7CA150C}" type="datetime1">
              <a:rPr lang="fr-FR" smtClean="0"/>
              <a:t>03/11/2020</a:t>
            </a:fld>
            <a:endParaRPr lang="fr-FR"/>
          </a:p>
        </p:txBody>
      </p:sp>
      <p:sp>
        <p:nvSpPr>
          <p:cNvPr id="5" name="Espace réservé du pied de page 4">
            <a:extLst>
              <a:ext uri="{FF2B5EF4-FFF2-40B4-BE49-F238E27FC236}">
                <a16:creationId xmlns:a16="http://schemas.microsoft.com/office/drawing/2014/main" id="{B4840C4B-976F-4662-A4A6-E6B1D8763136}"/>
              </a:ext>
            </a:extLst>
          </p:cNvPr>
          <p:cNvSpPr>
            <a:spLocks noGrp="1"/>
          </p:cNvSpPr>
          <p:nvPr>
            <p:ph type="ftr" sz="quarter" idx="11"/>
          </p:nvPr>
        </p:nvSpPr>
        <p:spPr/>
        <p:txBody>
          <a:bodyPr>
            <a:noAutofit/>
          </a:bodyPr>
          <a:lstStyle/>
          <a:p>
            <a:r>
              <a:rPr lang="fr-FR"/>
              <a:t>Rencontre annuelle ICS – Visio le mardi 3 novembre 2020</a:t>
            </a:r>
          </a:p>
        </p:txBody>
      </p:sp>
      <p:sp>
        <p:nvSpPr>
          <p:cNvPr id="6" name="Espace réservé du numéro de diapositive 5">
            <a:extLst>
              <a:ext uri="{FF2B5EF4-FFF2-40B4-BE49-F238E27FC236}">
                <a16:creationId xmlns:a16="http://schemas.microsoft.com/office/drawing/2014/main" id="{5A546FAF-D50B-4146-A020-474A279B212A}"/>
              </a:ext>
            </a:extLst>
          </p:cNvPr>
          <p:cNvSpPr>
            <a:spLocks noGrp="1"/>
          </p:cNvSpPr>
          <p:nvPr>
            <p:ph type="sldNum" sz="quarter" idx="12"/>
          </p:nvPr>
        </p:nvSpPr>
        <p:spPr/>
        <p:txBody>
          <a:bodyPr>
            <a:noAutofit/>
          </a:bodyPr>
          <a:lstStyle/>
          <a:p>
            <a:fld id="{472F92F0-DE7A-4B1D-ABF4-3976D6F7C2C6}" type="slidenum">
              <a:rPr lang="fr-FR" smtClean="0"/>
              <a:t>‹N°›</a:t>
            </a:fld>
            <a:endParaRPr lang="fr-FR"/>
          </a:p>
        </p:txBody>
      </p:sp>
      <p:sp>
        <p:nvSpPr>
          <p:cNvPr id="7" name="Espace réservé du texte 2">
            <a:extLst>
              <a:ext uri="{FF2B5EF4-FFF2-40B4-BE49-F238E27FC236}">
                <a16:creationId xmlns:a16="http://schemas.microsoft.com/office/drawing/2014/main" id="{66BE73D8-2CC6-4F01-A752-510137C9BA52}"/>
              </a:ext>
            </a:extLst>
          </p:cNvPr>
          <p:cNvSpPr>
            <a:spLocks noGrp="1"/>
          </p:cNvSpPr>
          <p:nvPr>
            <p:ph type="body" idx="13"/>
          </p:nvPr>
        </p:nvSpPr>
        <p:spPr>
          <a:xfrm>
            <a:off x="452436" y="985045"/>
            <a:ext cx="8280000" cy="360000"/>
          </a:xfrm>
        </p:spPr>
        <p:txBody>
          <a:bodyPr anchor="t">
            <a:noAutofit/>
          </a:bodyPr>
          <a:lstStyle>
            <a:lvl1pPr marL="0" indent="0">
              <a:buNone/>
              <a:defRPr sz="16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Tree>
    <p:extLst>
      <p:ext uri="{BB962C8B-B14F-4D97-AF65-F5344CB8AC3E}">
        <p14:creationId xmlns:p14="http://schemas.microsoft.com/office/powerpoint/2010/main" val="428343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bg>
      <p:bgPr>
        <a:solidFill>
          <a:schemeClr val="accent2"/>
        </a:solidFill>
        <a:effectLst/>
      </p:bgPr>
    </p:bg>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A0C1C7DA-4E3C-45B5-8568-33A17642BC60}"/>
              </a:ext>
            </a:extLst>
          </p:cNvPr>
          <p:cNvGrpSpPr/>
          <p:nvPr userDrawn="1"/>
        </p:nvGrpSpPr>
        <p:grpSpPr>
          <a:xfrm>
            <a:off x="0" y="0"/>
            <a:ext cx="9144001" cy="6858001"/>
            <a:chOff x="0" y="0"/>
            <a:chExt cx="9144001" cy="6858001"/>
          </a:xfrm>
        </p:grpSpPr>
        <p:sp>
          <p:nvSpPr>
            <p:cNvPr id="13" name="Freeform 5">
              <a:extLst>
                <a:ext uri="{FF2B5EF4-FFF2-40B4-BE49-F238E27FC236}">
                  <a16:creationId xmlns:a16="http://schemas.microsoft.com/office/drawing/2014/main" id="{6F27D673-F5D7-42E4-ADB8-C19C001F6E6A}"/>
                </a:ext>
              </a:extLst>
            </p:cNvPr>
            <p:cNvSpPr>
              <a:spLocks noEditPoints="1"/>
            </p:cNvSpPr>
            <p:nvPr userDrawn="1"/>
          </p:nvSpPr>
          <p:spPr bwMode="auto">
            <a:xfrm>
              <a:off x="5045101" y="2952750"/>
              <a:ext cx="4098900" cy="3905251"/>
            </a:xfrm>
            <a:custGeom>
              <a:avLst/>
              <a:gdLst>
                <a:gd name="T0" fmla="*/ 845 w 1294"/>
                <a:gd name="T1" fmla="*/ 1103 h 1232"/>
                <a:gd name="T2" fmla="*/ 640 w 1294"/>
                <a:gd name="T3" fmla="*/ 894 h 1232"/>
                <a:gd name="T4" fmla="*/ 544 w 1294"/>
                <a:gd name="T5" fmla="*/ 1024 h 1232"/>
                <a:gd name="T6" fmla="*/ 586 w 1294"/>
                <a:gd name="T7" fmla="*/ 1120 h 1232"/>
                <a:gd name="T8" fmla="*/ 695 w 1294"/>
                <a:gd name="T9" fmla="*/ 1158 h 1232"/>
                <a:gd name="T10" fmla="*/ 845 w 1294"/>
                <a:gd name="T11" fmla="*/ 1103 h 1232"/>
                <a:gd name="T12" fmla="*/ 632 w 1294"/>
                <a:gd name="T13" fmla="*/ 647 h 1232"/>
                <a:gd name="T14" fmla="*/ 699 w 1294"/>
                <a:gd name="T15" fmla="*/ 727 h 1232"/>
                <a:gd name="T16" fmla="*/ 799 w 1294"/>
                <a:gd name="T17" fmla="*/ 668 h 1232"/>
                <a:gd name="T18" fmla="*/ 833 w 1294"/>
                <a:gd name="T19" fmla="*/ 596 h 1232"/>
                <a:gd name="T20" fmla="*/ 803 w 1294"/>
                <a:gd name="T21" fmla="*/ 527 h 1232"/>
                <a:gd name="T22" fmla="*/ 720 w 1294"/>
                <a:gd name="T23" fmla="*/ 498 h 1232"/>
                <a:gd name="T24" fmla="*/ 641 w 1294"/>
                <a:gd name="T25" fmla="*/ 525 h 1232"/>
                <a:gd name="T26" fmla="*/ 612 w 1294"/>
                <a:gd name="T27" fmla="*/ 589 h 1232"/>
                <a:gd name="T28" fmla="*/ 632 w 1294"/>
                <a:gd name="T29" fmla="*/ 647 h 1232"/>
                <a:gd name="T30" fmla="*/ 951 w 1294"/>
                <a:gd name="T31" fmla="*/ 1215 h 1232"/>
                <a:gd name="T32" fmla="*/ 932 w 1294"/>
                <a:gd name="T33" fmla="*/ 1232 h 1232"/>
                <a:gd name="T34" fmla="*/ 967 w 1294"/>
                <a:gd name="T35" fmla="*/ 1232 h 1232"/>
                <a:gd name="T36" fmla="*/ 951 w 1294"/>
                <a:gd name="T37" fmla="*/ 1215 h 1232"/>
                <a:gd name="T38" fmla="*/ 1294 w 1294"/>
                <a:gd name="T39" fmla="*/ 1232 h 1232"/>
                <a:gd name="T40" fmla="*/ 1294 w 1294"/>
                <a:gd name="T41" fmla="*/ 177 h 1232"/>
                <a:gd name="T42" fmla="*/ 944 w 1294"/>
                <a:gd name="T43" fmla="*/ 13 h 1232"/>
                <a:gd name="T44" fmla="*/ 775 w 1294"/>
                <a:gd name="T45" fmla="*/ 215 h 1232"/>
                <a:gd name="T46" fmla="*/ 622 w 1294"/>
                <a:gd name="T47" fmla="*/ 215 h 1232"/>
                <a:gd name="T48" fmla="*/ 760 w 1294"/>
                <a:gd name="T49" fmla="*/ 0 h 1232"/>
                <a:gd name="T50" fmla="*/ 0 w 1294"/>
                <a:gd name="T51" fmla="*/ 792 h 1232"/>
                <a:gd name="T52" fmla="*/ 132 w 1294"/>
                <a:gd name="T53" fmla="*/ 1232 h 1232"/>
                <a:gd name="T54" fmla="*/ 434 w 1294"/>
                <a:gd name="T55" fmla="*/ 1232 h 1232"/>
                <a:gd name="T56" fmla="*/ 358 w 1294"/>
                <a:gd name="T57" fmla="*/ 1040 h 1232"/>
                <a:gd name="T58" fmla="*/ 406 w 1294"/>
                <a:gd name="T59" fmla="*/ 893 h 1232"/>
                <a:gd name="T60" fmla="*/ 541 w 1294"/>
                <a:gd name="T61" fmla="*/ 793 h 1232"/>
                <a:gd name="T62" fmla="*/ 457 w 1294"/>
                <a:gd name="T63" fmla="*/ 683 h 1232"/>
                <a:gd name="T64" fmla="*/ 429 w 1294"/>
                <a:gd name="T65" fmla="*/ 579 h 1232"/>
                <a:gd name="T66" fmla="*/ 509 w 1294"/>
                <a:gd name="T67" fmla="*/ 402 h 1232"/>
                <a:gd name="T68" fmla="*/ 715 w 1294"/>
                <a:gd name="T69" fmla="*/ 332 h 1232"/>
                <a:gd name="T70" fmla="*/ 836 w 1294"/>
                <a:gd name="T71" fmla="*/ 352 h 1232"/>
                <a:gd name="T72" fmla="*/ 927 w 1294"/>
                <a:gd name="T73" fmla="*/ 406 h 1232"/>
                <a:gd name="T74" fmla="*/ 981 w 1294"/>
                <a:gd name="T75" fmla="*/ 483 h 1232"/>
                <a:gd name="T76" fmla="*/ 1000 w 1294"/>
                <a:gd name="T77" fmla="*/ 577 h 1232"/>
                <a:gd name="T78" fmla="*/ 985 w 1294"/>
                <a:gd name="T79" fmla="*/ 660 h 1232"/>
                <a:gd name="T80" fmla="*/ 940 w 1294"/>
                <a:gd name="T81" fmla="*/ 727 h 1232"/>
                <a:gd name="T82" fmla="*/ 875 w 1294"/>
                <a:gd name="T83" fmla="*/ 778 h 1232"/>
                <a:gd name="T84" fmla="*/ 793 w 1294"/>
                <a:gd name="T85" fmla="*/ 823 h 1232"/>
                <a:gd name="T86" fmla="*/ 944 w 1294"/>
                <a:gd name="T87" fmla="*/ 981 h 1232"/>
                <a:gd name="T88" fmla="*/ 1063 w 1294"/>
                <a:gd name="T89" fmla="*/ 789 h 1232"/>
                <a:gd name="T90" fmla="*/ 1252 w 1294"/>
                <a:gd name="T91" fmla="*/ 789 h 1232"/>
                <a:gd name="T92" fmla="*/ 1053 w 1294"/>
                <a:gd name="T93" fmla="*/ 1092 h 1232"/>
                <a:gd name="T94" fmla="*/ 1187 w 1294"/>
                <a:gd name="T95" fmla="*/ 1232 h 1232"/>
                <a:gd name="T96" fmla="*/ 1294 w 1294"/>
                <a:gd name="T97" fmla="*/ 1232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4" h="1232">
                  <a:moveTo>
                    <a:pt x="845" y="1103"/>
                  </a:moveTo>
                  <a:cubicBezTo>
                    <a:pt x="640" y="894"/>
                    <a:pt x="640" y="894"/>
                    <a:pt x="640" y="894"/>
                  </a:cubicBezTo>
                  <a:cubicBezTo>
                    <a:pt x="576" y="931"/>
                    <a:pt x="544" y="974"/>
                    <a:pt x="544" y="1024"/>
                  </a:cubicBezTo>
                  <a:cubicBezTo>
                    <a:pt x="544" y="1062"/>
                    <a:pt x="558" y="1094"/>
                    <a:pt x="586" y="1120"/>
                  </a:cubicBezTo>
                  <a:cubicBezTo>
                    <a:pt x="614" y="1145"/>
                    <a:pt x="650" y="1158"/>
                    <a:pt x="695" y="1158"/>
                  </a:cubicBezTo>
                  <a:cubicBezTo>
                    <a:pt x="747" y="1158"/>
                    <a:pt x="797" y="1140"/>
                    <a:pt x="845" y="1103"/>
                  </a:cubicBezTo>
                  <a:moveTo>
                    <a:pt x="632" y="647"/>
                  </a:moveTo>
                  <a:cubicBezTo>
                    <a:pt x="645" y="667"/>
                    <a:pt x="668" y="694"/>
                    <a:pt x="699" y="727"/>
                  </a:cubicBezTo>
                  <a:cubicBezTo>
                    <a:pt x="743" y="708"/>
                    <a:pt x="776" y="688"/>
                    <a:pt x="799" y="668"/>
                  </a:cubicBezTo>
                  <a:cubicBezTo>
                    <a:pt x="821" y="648"/>
                    <a:pt x="833" y="624"/>
                    <a:pt x="833" y="596"/>
                  </a:cubicBezTo>
                  <a:cubicBezTo>
                    <a:pt x="833" y="569"/>
                    <a:pt x="823" y="546"/>
                    <a:pt x="803" y="527"/>
                  </a:cubicBezTo>
                  <a:cubicBezTo>
                    <a:pt x="783" y="508"/>
                    <a:pt x="755" y="498"/>
                    <a:pt x="720" y="498"/>
                  </a:cubicBezTo>
                  <a:cubicBezTo>
                    <a:pt x="686" y="498"/>
                    <a:pt x="660" y="507"/>
                    <a:pt x="641" y="525"/>
                  </a:cubicBezTo>
                  <a:cubicBezTo>
                    <a:pt x="622" y="543"/>
                    <a:pt x="612" y="564"/>
                    <a:pt x="612" y="589"/>
                  </a:cubicBezTo>
                  <a:cubicBezTo>
                    <a:pt x="612" y="607"/>
                    <a:pt x="619" y="626"/>
                    <a:pt x="632" y="647"/>
                  </a:cubicBezTo>
                  <a:moveTo>
                    <a:pt x="951" y="1215"/>
                  </a:moveTo>
                  <a:cubicBezTo>
                    <a:pt x="945" y="1221"/>
                    <a:pt x="939" y="1226"/>
                    <a:pt x="932" y="1232"/>
                  </a:cubicBezTo>
                  <a:cubicBezTo>
                    <a:pt x="967" y="1232"/>
                    <a:pt x="967" y="1232"/>
                    <a:pt x="967" y="1232"/>
                  </a:cubicBezTo>
                  <a:lnTo>
                    <a:pt x="951" y="1215"/>
                  </a:lnTo>
                  <a:close/>
                  <a:moveTo>
                    <a:pt x="1294" y="1232"/>
                  </a:moveTo>
                  <a:cubicBezTo>
                    <a:pt x="1294" y="177"/>
                    <a:pt x="1294" y="177"/>
                    <a:pt x="1294" y="177"/>
                  </a:cubicBezTo>
                  <a:cubicBezTo>
                    <a:pt x="1194" y="96"/>
                    <a:pt x="1075" y="38"/>
                    <a:pt x="944" y="13"/>
                  </a:cubicBezTo>
                  <a:cubicBezTo>
                    <a:pt x="775" y="215"/>
                    <a:pt x="775" y="215"/>
                    <a:pt x="775" y="215"/>
                  </a:cubicBezTo>
                  <a:cubicBezTo>
                    <a:pt x="622" y="215"/>
                    <a:pt x="622" y="215"/>
                    <a:pt x="622" y="215"/>
                  </a:cubicBezTo>
                  <a:cubicBezTo>
                    <a:pt x="760" y="0"/>
                    <a:pt x="760" y="0"/>
                    <a:pt x="760" y="0"/>
                  </a:cubicBezTo>
                  <a:cubicBezTo>
                    <a:pt x="337" y="17"/>
                    <a:pt x="0" y="365"/>
                    <a:pt x="0" y="792"/>
                  </a:cubicBezTo>
                  <a:cubicBezTo>
                    <a:pt x="0" y="955"/>
                    <a:pt x="49" y="1106"/>
                    <a:pt x="132" y="1232"/>
                  </a:cubicBezTo>
                  <a:cubicBezTo>
                    <a:pt x="434" y="1232"/>
                    <a:pt x="434" y="1232"/>
                    <a:pt x="434" y="1232"/>
                  </a:cubicBezTo>
                  <a:cubicBezTo>
                    <a:pt x="383" y="1179"/>
                    <a:pt x="358" y="1116"/>
                    <a:pt x="358" y="1040"/>
                  </a:cubicBezTo>
                  <a:cubicBezTo>
                    <a:pt x="358" y="981"/>
                    <a:pt x="374" y="932"/>
                    <a:pt x="406" y="893"/>
                  </a:cubicBezTo>
                  <a:cubicBezTo>
                    <a:pt x="438" y="854"/>
                    <a:pt x="483" y="821"/>
                    <a:pt x="541" y="793"/>
                  </a:cubicBezTo>
                  <a:cubicBezTo>
                    <a:pt x="504" y="752"/>
                    <a:pt x="476" y="716"/>
                    <a:pt x="457" y="683"/>
                  </a:cubicBezTo>
                  <a:cubicBezTo>
                    <a:pt x="438" y="651"/>
                    <a:pt x="429" y="616"/>
                    <a:pt x="429" y="579"/>
                  </a:cubicBezTo>
                  <a:cubicBezTo>
                    <a:pt x="429" y="507"/>
                    <a:pt x="455" y="448"/>
                    <a:pt x="509" y="402"/>
                  </a:cubicBezTo>
                  <a:cubicBezTo>
                    <a:pt x="562" y="356"/>
                    <a:pt x="631" y="332"/>
                    <a:pt x="715" y="332"/>
                  </a:cubicBezTo>
                  <a:cubicBezTo>
                    <a:pt x="760" y="332"/>
                    <a:pt x="800" y="339"/>
                    <a:pt x="836" y="352"/>
                  </a:cubicBezTo>
                  <a:cubicBezTo>
                    <a:pt x="873" y="366"/>
                    <a:pt x="903" y="383"/>
                    <a:pt x="927" y="406"/>
                  </a:cubicBezTo>
                  <a:cubicBezTo>
                    <a:pt x="950" y="428"/>
                    <a:pt x="968" y="454"/>
                    <a:pt x="981" y="483"/>
                  </a:cubicBezTo>
                  <a:cubicBezTo>
                    <a:pt x="994" y="513"/>
                    <a:pt x="1000" y="544"/>
                    <a:pt x="1000" y="577"/>
                  </a:cubicBezTo>
                  <a:cubicBezTo>
                    <a:pt x="1000" y="607"/>
                    <a:pt x="995" y="635"/>
                    <a:pt x="985" y="660"/>
                  </a:cubicBezTo>
                  <a:cubicBezTo>
                    <a:pt x="975" y="685"/>
                    <a:pt x="960" y="707"/>
                    <a:pt x="940" y="727"/>
                  </a:cubicBezTo>
                  <a:cubicBezTo>
                    <a:pt x="919" y="746"/>
                    <a:pt x="898" y="764"/>
                    <a:pt x="875" y="778"/>
                  </a:cubicBezTo>
                  <a:cubicBezTo>
                    <a:pt x="852" y="793"/>
                    <a:pt x="825" y="808"/>
                    <a:pt x="793" y="823"/>
                  </a:cubicBezTo>
                  <a:cubicBezTo>
                    <a:pt x="944" y="981"/>
                    <a:pt x="944" y="981"/>
                    <a:pt x="944" y="981"/>
                  </a:cubicBezTo>
                  <a:cubicBezTo>
                    <a:pt x="1063" y="789"/>
                    <a:pt x="1063" y="789"/>
                    <a:pt x="1063" y="789"/>
                  </a:cubicBezTo>
                  <a:cubicBezTo>
                    <a:pt x="1252" y="789"/>
                    <a:pt x="1252" y="789"/>
                    <a:pt x="1252" y="789"/>
                  </a:cubicBezTo>
                  <a:cubicBezTo>
                    <a:pt x="1053" y="1092"/>
                    <a:pt x="1053" y="1092"/>
                    <a:pt x="1053" y="1092"/>
                  </a:cubicBezTo>
                  <a:cubicBezTo>
                    <a:pt x="1187" y="1232"/>
                    <a:pt x="1187" y="1232"/>
                    <a:pt x="1187" y="1232"/>
                  </a:cubicBezTo>
                  <a:lnTo>
                    <a:pt x="1294" y="1232"/>
                  </a:lnTo>
                  <a:close/>
                </a:path>
              </a:pathLst>
            </a:custGeom>
            <a:solidFill>
              <a:schemeClr val="bg1">
                <a:alpha val="12000"/>
              </a:schemeClr>
            </a:solidFill>
            <a:ln w="3175">
              <a:noFill/>
            </a:ln>
          </p:spPr>
          <p:txBody>
            <a:bodyPr vert="horz" wrap="square" lIns="91440" tIns="45720" rIns="91440" bIns="45720" numCol="1" anchor="t" anchorCtr="0" compatLnSpc="1">
              <a:prstTxWarp prst="textNoShape">
                <a:avLst/>
              </a:prstTxWarp>
            </a:bodyPr>
            <a:lstStyle/>
            <a:p>
              <a:pPr lvl="0"/>
              <a:endParaRPr lang="fr-FR"/>
            </a:p>
          </p:txBody>
        </p:sp>
        <p:sp>
          <p:nvSpPr>
            <p:cNvPr id="18" name="Freeform 9">
              <a:extLst>
                <a:ext uri="{FF2B5EF4-FFF2-40B4-BE49-F238E27FC236}">
                  <a16:creationId xmlns:a16="http://schemas.microsoft.com/office/drawing/2014/main" id="{EF21E148-3D9C-4FD3-9317-136FE8D257E4}"/>
                </a:ext>
              </a:extLst>
            </p:cNvPr>
            <p:cNvSpPr>
              <a:spLocks/>
            </p:cNvSpPr>
            <p:nvPr userDrawn="1"/>
          </p:nvSpPr>
          <p:spPr bwMode="auto">
            <a:xfrm>
              <a:off x="0" y="0"/>
              <a:ext cx="5381084" cy="6484620"/>
            </a:xfrm>
            <a:custGeom>
              <a:avLst/>
              <a:gdLst>
                <a:gd name="T0" fmla="*/ 514 w 2994"/>
                <a:gd name="T1" fmla="*/ 0 h 3608"/>
                <a:gd name="T2" fmla="*/ 0 w 2994"/>
                <a:gd name="T3" fmla="*/ 799 h 3608"/>
                <a:gd name="T4" fmla="*/ 0 w 2994"/>
                <a:gd name="T5" fmla="*/ 3608 h 3608"/>
                <a:gd name="T6" fmla="*/ 2994 w 2994"/>
                <a:gd name="T7" fmla="*/ 0 h 3608"/>
                <a:gd name="T8" fmla="*/ 514 w 2994"/>
                <a:gd name="T9" fmla="*/ 0 h 3608"/>
              </a:gdLst>
              <a:ahLst/>
              <a:cxnLst>
                <a:cxn ang="0">
                  <a:pos x="T0" y="T1"/>
                </a:cxn>
                <a:cxn ang="0">
                  <a:pos x="T2" y="T3"/>
                </a:cxn>
                <a:cxn ang="0">
                  <a:pos x="T4" y="T5"/>
                </a:cxn>
                <a:cxn ang="0">
                  <a:pos x="T6" y="T7"/>
                </a:cxn>
                <a:cxn ang="0">
                  <a:pos x="T8" y="T9"/>
                </a:cxn>
              </a:cxnLst>
              <a:rect l="0" t="0" r="r" b="b"/>
              <a:pathLst>
                <a:path w="2994" h="3608">
                  <a:moveTo>
                    <a:pt x="514" y="0"/>
                  </a:moveTo>
                  <a:lnTo>
                    <a:pt x="0" y="799"/>
                  </a:lnTo>
                  <a:lnTo>
                    <a:pt x="0" y="3608"/>
                  </a:lnTo>
                  <a:lnTo>
                    <a:pt x="2994" y="0"/>
                  </a:lnTo>
                  <a:lnTo>
                    <a:pt x="514" y="0"/>
                  </a:lnTo>
                  <a:close/>
                </a:path>
              </a:pathLst>
            </a:custGeom>
            <a:solidFill>
              <a:schemeClr val="bg1">
                <a:alpha val="12000"/>
              </a:schemeClr>
            </a:solidFill>
            <a:ln w="3175">
              <a:noFill/>
            </a:ln>
          </p:spPr>
          <p:txBody>
            <a:bodyPr vert="horz" wrap="square" lIns="91440" tIns="45720" rIns="91440" bIns="45720" numCol="1" anchor="t" anchorCtr="0" compatLnSpc="1">
              <a:prstTxWarp prst="textNoShape">
                <a:avLst/>
              </a:prstTxWarp>
            </a:bodyPr>
            <a:lstStyle/>
            <a:p>
              <a:endParaRPr lang="fr-FR"/>
            </a:p>
          </p:txBody>
        </p:sp>
      </p:grpSp>
      <p:sp>
        <p:nvSpPr>
          <p:cNvPr id="4" name="Espace réservé de la date 3">
            <a:extLst>
              <a:ext uri="{FF2B5EF4-FFF2-40B4-BE49-F238E27FC236}">
                <a16:creationId xmlns:a16="http://schemas.microsoft.com/office/drawing/2014/main" id="{D357D3CF-A830-42A1-A66F-4B63000FCAA5}"/>
              </a:ext>
            </a:extLst>
          </p:cNvPr>
          <p:cNvSpPr>
            <a:spLocks noGrp="1"/>
          </p:cNvSpPr>
          <p:nvPr>
            <p:ph type="dt" sz="half" idx="10"/>
          </p:nvPr>
        </p:nvSpPr>
        <p:spPr/>
        <p:txBody>
          <a:bodyPr/>
          <a:lstStyle/>
          <a:p>
            <a:fld id="{B5BCCD83-C18C-4482-9673-A1897895E35E}" type="datetime1">
              <a:rPr lang="fr-FR" smtClean="0"/>
              <a:t>03/11/2020</a:t>
            </a:fld>
            <a:endParaRPr lang="fr-FR"/>
          </a:p>
        </p:txBody>
      </p:sp>
      <p:sp>
        <p:nvSpPr>
          <p:cNvPr id="5" name="Espace réservé du pied de page 4">
            <a:extLst>
              <a:ext uri="{FF2B5EF4-FFF2-40B4-BE49-F238E27FC236}">
                <a16:creationId xmlns:a16="http://schemas.microsoft.com/office/drawing/2014/main" id="{41794748-D9A9-49F2-A456-98816D0C23D3}"/>
              </a:ext>
            </a:extLst>
          </p:cNvPr>
          <p:cNvSpPr>
            <a:spLocks noGrp="1"/>
          </p:cNvSpPr>
          <p:nvPr>
            <p:ph type="ftr" sz="quarter" idx="11"/>
          </p:nvPr>
        </p:nvSpPr>
        <p:spPr/>
        <p:txBody>
          <a:bodyPr/>
          <a:lstStyle/>
          <a:p>
            <a:r>
              <a:rPr lang="fr-FR"/>
              <a:t>Rencontre annuelle ICS – Visio le mardi 3 novembre 2020</a:t>
            </a:r>
          </a:p>
        </p:txBody>
      </p:sp>
      <p:sp>
        <p:nvSpPr>
          <p:cNvPr id="6" name="Espace réservé du numéro de diapositive 5">
            <a:extLst>
              <a:ext uri="{FF2B5EF4-FFF2-40B4-BE49-F238E27FC236}">
                <a16:creationId xmlns:a16="http://schemas.microsoft.com/office/drawing/2014/main" id="{387629AF-5FAB-4D45-875F-5930AE26544E}"/>
              </a:ext>
            </a:extLst>
          </p:cNvPr>
          <p:cNvSpPr>
            <a:spLocks noGrp="1"/>
          </p:cNvSpPr>
          <p:nvPr>
            <p:ph type="sldNum" sz="quarter" idx="12"/>
          </p:nvPr>
        </p:nvSpPr>
        <p:spPr/>
        <p:txBody>
          <a:bodyPr/>
          <a:lstStyle/>
          <a:p>
            <a:fld id="{472F92F0-DE7A-4B1D-ABF4-3976D6F7C2C6}" type="slidenum">
              <a:rPr lang="fr-FR" smtClean="0"/>
              <a:t>‹N°›</a:t>
            </a:fld>
            <a:endParaRPr lang="fr-FR"/>
          </a:p>
        </p:txBody>
      </p:sp>
      <p:sp>
        <p:nvSpPr>
          <p:cNvPr id="2" name="Titre 1">
            <a:extLst>
              <a:ext uri="{FF2B5EF4-FFF2-40B4-BE49-F238E27FC236}">
                <a16:creationId xmlns:a16="http://schemas.microsoft.com/office/drawing/2014/main" id="{EE94F187-2F1D-4E58-8973-9047E2ABD798}"/>
              </a:ext>
            </a:extLst>
          </p:cNvPr>
          <p:cNvSpPr>
            <a:spLocks noGrp="1"/>
          </p:cNvSpPr>
          <p:nvPr>
            <p:ph type="title" hasCustomPrompt="1"/>
          </p:nvPr>
        </p:nvSpPr>
        <p:spPr>
          <a:xfrm>
            <a:off x="754064" y="1293022"/>
            <a:ext cx="2340000" cy="1800000"/>
          </a:xfrm>
        </p:spPr>
        <p:txBody>
          <a:bodyPr anchor="t"/>
          <a:lstStyle>
            <a:lvl1pPr>
              <a:defRPr sz="11300">
                <a:solidFill>
                  <a:schemeClr val="bg1"/>
                </a:solidFill>
              </a:defRPr>
            </a:lvl1pPr>
          </a:lstStyle>
          <a:p>
            <a:r>
              <a:rPr lang="fr-FR"/>
              <a:t>NN</a:t>
            </a:r>
          </a:p>
        </p:txBody>
      </p:sp>
      <p:sp>
        <p:nvSpPr>
          <p:cNvPr id="3" name="Espace réservé du texte 2">
            <a:extLst>
              <a:ext uri="{FF2B5EF4-FFF2-40B4-BE49-F238E27FC236}">
                <a16:creationId xmlns:a16="http://schemas.microsoft.com/office/drawing/2014/main" id="{A0D369DD-1990-4C9D-A0D5-6BCD5A7D60EE}"/>
              </a:ext>
            </a:extLst>
          </p:cNvPr>
          <p:cNvSpPr>
            <a:spLocks noGrp="1"/>
          </p:cNvSpPr>
          <p:nvPr>
            <p:ph type="body" idx="1"/>
          </p:nvPr>
        </p:nvSpPr>
        <p:spPr>
          <a:xfrm>
            <a:off x="2517304" y="1574674"/>
            <a:ext cx="6300000" cy="1296000"/>
          </a:xfrm>
        </p:spPr>
        <p:txBody>
          <a:bodyPr anchor="t"/>
          <a:lstStyle>
            <a:lvl1pPr marL="0" indent="0">
              <a:buNone/>
              <a:defRPr sz="2600" b="1" cap="all"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273767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C14D9F-93D2-44EC-B08F-313D1A6A0855}"/>
              </a:ext>
            </a:extLst>
          </p:cNvPr>
          <p:cNvSpPr>
            <a:spLocks noGrp="1"/>
          </p:cNvSpPr>
          <p:nvPr>
            <p:ph type="title"/>
          </p:nvPr>
        </p:nvSpPr>
        <p:spPr>
          <a:xfrm>
            <a:off x="452436" y="315118"/>
            <a:ext cx="8280000" cy="432000"/>
          </a:xfrm>
        </p:spPr>
        <p:txBody>
          <a:bodyPr>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A537EEC9-AEDF-46A5-B455-1D2B04E4C6FB}"/>
              </a:ext>
            </a:extLst>
          </p:cNvPr>
          <p:cNvSpPr>
            <a:spLocks noGrp="1"/>
          </p:cNvSpPr>
          <p:nvPr>
            <p:ph idx="1"/>
          </p:nvPr>
        </p:nvSpPr>
        <p:spPr/>
        <p:txBody>
          <a:bodyPr>
            <a:noAutofit/>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9CC940-9FB3-4AEA-BE01-331E15C1D325}"/>
              </a:ext>
            </a:extLst>
          </p:cNvPr>
          <p:cNvSpPr>
            <a:spLocks noGrp="1"/>
          </p:cNvSpPr>
          <p:nvPr>
            <p:ph type="dt" sz="half" idx="10"/>
          </p:nvPr>
        </p:nvSpPr>
        <p:spPr/>
        <p:txBody>
          <a:bodyPr>
            <a:noAutofit/>
          </a:bodyPr>
          <a:lstStyle/>
          <a:p>
            <a:fld id="{40E40832-280F-4671-BE16-C6C9957FFF48}" type="datetime1">
              <a:rPr lang="fr-FR" smtClean="0"/>
              <a:t>03/11/2020</a:t>
            </a:fld>
            <a:endParaRPr lang="fr-FR"/>
          </a:p>
        </p:txBody>
      </p:sp>
      <p:sp>
        <p:nvSpPr>
          <p:cNvPr id="5" name="Espace réservé du pied de page 4">
            <a:extLst>
              <a:ext uri="{FF2B5EF4-FFF2-40B4-BE49-F238E27FC236}">
                <a16:creationId xmlns:a16="http://schemas.microsoft.com/office/drawing/2014/main" id="{B4840C4B-976F-4662-A4A6-E6B1D8763136}"/>
              </a:ext>
            </a:extLst>
          </p:cNvPr>
          <p:cNvSpPr>
            <a:spLocks noGrp="1"/>
          </p:cNvSpPr>
          <p:nvPr>
            <p:ph type="ftr" sz="quarter" idx="11"/>
          </p:nvPr>
        </p:nvSpPr>
        <p:spPr/>
        <p:txBody>
          <a:bodyPr>
            <a:noAutofit/>
          </a:bodyPr>
          <a:lstStyle/>
          <a:p>
            <a:r>
              <a:rPr lang="fr-FR"/>
              <a:t>Rencontre annuelle ICS – Visio le mardi 3 novembre 2020</a:t>
            </a:r>
          </a:p>
        </p:txBody>
      </p:sp>
      <p:sp>
        <p:nvSpPr>
          <p:cNvPr id="6" name="Espace réservé du numéro de diapositive 5">
            <a:extLst>
              <a:ext uri="{FF2B5EF4-FFF2-40B4-BE49-F238E27FC236}">
                <a16:creationId xmlns:a16="http://schemas.microsoft.com/office/drawing/2014/main" id="{5A546FAF-D50B-4146-A020-474A279B212A}"/>
              </a:ext>
            </a:extLst>
          </p:cNvPr>
          <p:cNvSpPr>
            <a:spLocks noGrp="1"/>
          </p:cNvSpPr>
          <p:nvPr>
            <p:ph type="sldNum" sz="quarter" idx="12"/>
          </p:nvPr>
        </p:nvSpPr>
        <p:spPr/>
        <p:txBody>
          <a:bodyPr>
            <a:noAutofit/>
          </a:bodyPr>
          <a:lstStyle/>
          <a:p>
            <a:fld id="{472F92F0-DE7A-4B1D-ABF4-3976D6F7C2C6}" type="slidenum">
              <a:rPr lang="fr-FR" smtClean="0"/>
              <a:t>‹N°›</a:t>
            </a:fld>
            <a:endParaRPr lang="fr-FR"/>
          </a:p>
        </p:txBody>
      </p:sp>
      <p:sp>
        <p:nvSpPr>
          <p:cNvPr id="7" name="Espace réservé du texte 2">
            <a:extLst>
              <a:ext uri="{FF2B5EF4-FFF2-40B4-BE49-F238E27FC236}">
                <a16:creationId xmlns:a16="http://schemas.microsoft.com/office/drawing/2014/main" id="{66BE73D8-2CC6-4F01-A752-510137C9BA52}"/>
              </a:ext>
            </a:extLst>
          </p:cNvPr>
          <p:cNvSpPr>
            <a:spLocks noGrp="1"/>
          </p:cNvSpPr>
          <p:nvPr>
            <p:ph type="body" idx="13"/>
          </p:nvPr>
        </p:nvSpPr>
        <p:spPr>
          <a:xfrm>
            <a:off x="452436" y="985045"/>
            <a:ext cx="8280000" cy="360000"/>
          </a:xfrm>
        </p:spPr>
        <p:txBody>
          <a:bodyPr anchor="t">
            <a:noAutofit/>
          </a:bodyPr>
          <a:lstStyle>
            <a:lvl1pPr marL="0" indent="0">
              <a:buNone/>
              <a:defRPr sz="16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Tree>
    <p:extLst>
      <p:ext uri="{BB962C8B-B14F-4D97-AF65-F5344CB8AC3E}">
        <p14:creationId xmlns:p14="http://schemas.microsoft.com/office/powerpoint/2010/main" val="1542779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bg>
      <p:bgPr>
        <a:solidFill>
          <a:schemeClr val="bg2"/>
        </a:solidFill>
        <a:effectLst/>
      </p:bgPr>
    </p:bg>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A0C1C7DA-4E3C-45B5-8568-33A17642BC60}"/>
              </a:ext>
            </a:extLst>
          </p:cNvPr>
          <p:cNvGrpSpPr/>
          <p:nvPr userDrawn="1"/>
        </p:nvGrpSpPr>
        <p:grpSpPr>
          <a:xfrm>
            <a:off x="0" y="0"/>
            <a:ext cx="9144001" cy="6858001"/>
            <a:chOff x="0" y="0"/>
            <a:chExt cx="9144001" cy="6858001"/>
          </a:xfrm>
        </p:grpSpPr>
        <p:sp>
          <p:nvSpPr>
            <p:cNvPr id="13" name="Freeform 5">
              <a:extLst>
                <a:ext uri="{FF2B5EF4-FFF2-40B4-BE49-F238E27FC236}">
                  <a16:creationId xmlns:a16="http://schemas.microsoft.com/office/drawing/2014/main" id="{6F27D673-F5D7-42E4-ADB8-C19C001F6E6A}"/>
                </a:ext>
              </a:extLst>
            </p:cNvPr>
            <p:cNvSpPr>
              <a:spLocks noEditPoints="1"/>
            </p:cNvSpPr>
            <p:nvPr userDrawn="1"/>
          </p:nvSpPr>
          <p:spPr bwMode="auto">
            <a:xfrm>
              <a:off x="5045101" y="2952750"/>
              <a:ext cx="4098900" cy="3905251"/>
            </a:xfrm>
            <a:custGeom>
              <a:avLst/>
              <a:gdLst>
                <a:gd name="T0" fmla="*/ 845 w 1294"/>
                <a:gd name="T1" fmla="*/ 1103 h 1232"/>
                <a:gd name="T2" fmla="*/ 640 w 1294"/>
                <a:gd name="T3" fmla="*/ 894 h 1232"/>
                <a:gd name="T4" fmla="*/ 544 w 1294"/>
                <a:gd name="T5" fmla="*/ 1024 h 1232"/>
                <a:gd name="T6" fmla="*/ 586 w 1294"/>
                <a:gd name="T7" fmla="*/ 1120 h 1232"/>
                <a:gd name="T8" fmla="*/ 695 w 1294"/>
                <a:gd name="T9" fmla="*/ 1158 h 1232"/>
                <a:gd name="T10" fmla="*/ 845 w 1294"/>
                <a:gd name="T11" fmla="*/ 1103 h 1232"/>
                <a:gd name="T12" fmla="*/ 632 w 1294"/>
                <a:gd name="T13" fmla="*/ 647 h 1232"/>
                <a:gd name="T14" fmla="*/ 699 w 1294"/>
                <a:gd name="T15" fmla="*/ 727 h 1232"/>
                <a:gd name="T16" fmla="*/ 799 w 1294"/>
                <a:gd name="T17" fmla="*/ 668 h 1232"/>
                <a:gd name="T18" fmla="*/ 833 w 1294"/>
                <a:gd name="T19" fmla="*/ 596 h 1232"/>
                <a:gd name="T20" fmla="*/ 803 w 1294"/>
                <a:gd name="T21" fmla="*/ 527 h 1232"/>
                <a:gd name="T22" fmla="*/ 720 w 1294"/>
                <a:gd name="T23" fmla="*/ 498 h 1232"/>
                <a:gd name="T24" fmla="*/ 641 w 1294"/>
                <a:gd name="T25" fmla="*/ 525 h 1232"/>
                <a:gd name="T26" fmla="*/ 612 w 1294"/>
                <a:gd name="T27" fmla="*/ 589 h 1232"/>
                <a:gd name="T28" fmla="*/ 632 w 1294"/>
                <a:gd name="T29" fmla="*/ 647 h 1232"/>
                <a:gd name="T30" fmla="*/ 951 w 1294"/>
                <a:gd name="T31" fmla="*/ 1215 h 1232"/>
                <a:gd name="T32" fmla="*/ 932 w 1294"/>
                <a:gd name="T33" fmla="*/ 1232 h 1232"/>
                <a:gd name="T34" fmla="*/ 967 w 1294"/>
                <a:gd name="T35" fmla="*/ 1232 h 1232"/>
                <a:gd name="T36" fmla="*/ 951 w 1294"/>
                <a:gd name="T37" fmla="*/ 1215 h 1232"/>
                <a:gd name="T38" fmla="*/ 1294 w 1294"/>
                <a:gd name="T39" fmla="*/ 1232 h 1232"/>
                <a:gd name="T40" fmla="*/ 1294 w 1294"/>
                <a:gd name="T41" fmla="*/ 177 h 1232"/>
                <a:gd name="T42" fmla="*/ 944 w 1294"/>
                <a:gd name="T43" fmla="*/ 13 h 1232"/>
                <a:gd name="T44" fmla="*/ 775 w 1294"/>
                <a:gd name="T45" fmla="*/ 215 h 1232"/>
                <a:gd name="T46" fmla="*/ 622 w 1294"/>
                <a:gd name="T47" fmla="*/ 215 h 1232"/>
                <a:gd name="T48" fmla="*/ 760 w 1294"/>
                <a:gd name="T49" fmla="*/ 0 h 1232"/>
                <a:gd name="T50" fmla="*/ 0 w 1294"/>
                <a:gd name="T51" fmla="*/ 792 h 1232"/>
                <a:gd name="T52" fmla="*/ 132 w 1294"/>
                <a:gd name="T53" fmla="*/ 1232 h 1232"/>
                <a:gd name="T54" fmla="*/ 434 w 1294"/>
                <a:gd name="T55" fmla="*/ 1232 h 1232"/>
                <a:gd name="T56" fmla="*/ 358 w 1294"/>
                <a:gd name="T57" fmla="*/ 1040 h 1232"/>
                <a:gd name="T58" fmla="*/ 406 w 1294"/>
                <a:gd name="T59" fmla="*/ 893 h 1232"/>
                <a:gd name="T60" fmla="*/ 541 w 1294"/>
                <a:gd name="T61" fmla="*/ 793 h 1232"/>
                <a:gd name="T62" fmla="*/ 457 w 1294"/>
                <a:gd name="T63" fmla="*/ 683 h 1232"/>
                <a:gd name="T64" fmla="*/ 429 w 1294"/>
                <a:gd name="T65" fmla="*/ 579 h 1232"/>
                <a:gd name="T66" fmla="*/ 509 w 1294"/>
                <a:gd name="T67" fmla="*/ 402 h 1232"/>
                <a:gd name="T68" fmla="*/ 715 w 1294"/>
                <a:gd name="T69" fmla="*/ 332 h 1232"/>
                <a:gd name="T70" fmla="*/ 836 w 1294"/>
                <a:gd name="T71" fmla="*/ 352 h 1232"/>
                <a:gd name="T72" fmla="*/ 927 w 1294"/>
                <a:gd name="T73" fmla="*/ 406 h 1232"/>
                <a:gd name="T74" fmla="*/ 981 w 1294"/>
                <a:gd name="T75" fmla="*/ 483 h 1232"/>
                <a:gd name="T76" fmla="*/ 1000 w 1294"/>
                <a:gd name="T77" fmla="*/ 577 h 1232"/>
                <a:gd name="T78" fmla="*/ 985 w 1294"/>
                <a:gd name="T79" fmla="*/ 660 h 1232"/>
                <a:gd name="T80" fmla="*/ 940 w 1294"/>
                <a:gd name="T81" fmla="*/ 727 h 1232"/>
                <a:gd name="T82" fmla="*/ 875 w 1294"/>
                <a:gd name="T83" fmla="*/ 778 h 1232"/>
                <a:gd name="T84" fmla="*/ 793 w 1294"/>
                <a:gd name="T85" fmla="*/ 823 h 1232"/>
                <a:gd name="T86" fmla="*/ 944 w 1294"/>
                <a:gd name="T87" fmla="*/ 981 h 1232"/>
                <a:gd name="T88" fmla="*/ 1063 w 1294"/>
                <a:gd name="T89" fmla="*/ 789 h 1232"/>
                <a:gd name="T90" fmla="*/ 1252 w 1294"/>
                <a:gd name="T91" fmla="*/ 789 h 1232"/>
                <a:gd name="T92" fmla="*/ 1053 w 1294"/>
                <a:gd name="T93" fmla="*/ 1092 h 1232"/>
                <a:gd name="T94" fmla="*/ 1187 w 1294"/>
                <a:gd name="T95" fmla="*/ 1232 h 1232"/>
                <a:gd name="T96" fmla="*/ 1294 w 1294"/>
                <a:gd name="T97" fmla="*/ 1232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4" h="1232">
                  <a:moveTo>
                    <a:pt x="845" y="1103"/>
                  </a:moveTo>
                  <a:cubicBezTo>
                    <a:pt x="640" y="894"/>
                    <a:pt x="640" y="894"/>
                    <a:pt x="640" y="894"/>
                  </a:cubicBezTo>
                  <a:cubicBezTo>
                    <a:pt x="576" y="931"/>
                    <a:pt x="544" y="974"/>
                    <a:pt x="544" y="1024"/>
                  </a:cubicBezTo>
                  <a:cubicBezTo>
                    <a:pt x="544" y="1062"/>
                    <a:pt x="558" y="1094"/>
                    <a:pt x="586" y="1120"/>
                  </a:cubicBezTo>
                  <a:cubicBezTo>
                    <a:pt x="614" y="1145"/>
                    <a:pt x="650" y="1158"/>
                    <a:pt x="695" y="1158"/>
                  </a:cubicBezTo>
                  <a:cubicBezTo>
                    <a:pt x="747" y="1158"/>
                    <a:pt x="797" y="1140"/>
                    <a:pt x="845" y="1103"/>
                  </a:cubicBezTo>
                  <a:moveTo>
                    <a:pt x="632" y="647"/>
                  </a:moveTo>
                  <a:cubicBezTo>
                    <a:pt x="645" y="667"/>
                    <a:pt x="668" y="694"/>
                    <a:pt x="699" y="727"/>
                  </a:cubicBezTo>
                  <a:cubicBezTo>
                    <a:pt x="743" y="708"/>
                    <a:pt x="776" y="688"/>
                    <a:pt x="799" y="668"/>
                  </a:cubicBezTo>
                  <a:cubicBezTo>
                    <a:pt x="821" y="648"/>
                    <a:pt x="833" y="624"/>
                    <a:pt x="833" y="596"/>
                  </a:cubicBezTo>
                  <a:cubicBezTo>
                    <a:pt x="833" y="569"/>
                    <a:pt x="823" y="546"/>
                    <a:pt x="803" y="527"/>
                  </a:cubicBezTo>
                  <a:cubicBezTo>
                    <a:pt x="783" y="508"/>
                    <a:pt x="755" y="498"/>
                    <a:pt x="720" y="498"/>
                  </a:cubicBezTo>
                  <a:cubicBezTo>
                    <a:pt x="686" y="498"/>
                    <a:pt x="660" y="507"/>
                    <a:pt x="641" y="525"/>
                  </a:cubicBezTo>
                  <a:cubicBezTo>
                    <a:pt x="622" y="543"/>
                    <a:pt x="612" y="564"/>
                    <a:pt x="612" y="589"/>
                  </a:cubicBezTo>
                  <a:cubicBezTo>
                    <a:pt x="612" y="607"/>
                    <a:pt x="619" y="626"/>
                    <a:pt x="632" y="647"/>
                  </a:cubicBezTo>
                  <a:moveTo>
                    <a:pt x="951" y="1215"/>
                  </a:moveTo>
                  <a:cubicBezTo>
                    <a:pt x="945" y="1221"/>
                    <a:pt x="939" y="1226"/>
                    <a:pt x="932" y="1232"/>
                  </a:cubicBezTo>
                  <a:cubicBezTo>
                    <a:pt x="967" y="1232"/>
                    <a:pt x="967" y="1232"/>
                    <a:pt x="967" y="1232"/>
                  </a:cubicBezTo>
                  <a:lnTo>
                    <a:pt x="951" y="1215"/>
                  </a:lnTo>
                  <a:close/>
                  <a:moveTo>
                    <a:pt x="1294" y="1232"/>
                  </a:moveTo>
                  <a:cubicBezTo>
                    <a:pt x="1294" y="177"/>
                    <a:pt x="1294" y="177"/>
                    <a:pt x="1294" y="177"/>
                  </a:cubicBezTo>
                  <a:cubicBezTo>
                    <a:pt x="1194" y="96"/>
                    <a:pt x="1075" y="38"/>
                    <a:pt x="944" y="13"/>
                  </a:cubicBezTo>
                  <a:cubicBezTo>
                    <a:pt x="775" y="215"/>
                    <a:pt x="775" y="215"/>
                    <a:pt x="775" y="215"/>
                  </a:cubicBezTo>
                  <a:cubicBezTo>
                    <a:pt x="622" y="215"/>
                    <a:pt x="622" y="215"/>
                    <a:pt x="622" y="215"/>
                  </a:cubicBezTo>
                  <a:cubicBezTo>
                    <a:pt x="760" y="0"/>
                    <a:pt x="760" y="0"/>
                    <a:pt x="760" y="0"/>
                  </a:cubicBezTo>
                  <a:cubicBezTo>
                    <a:pt x="337" y="17"/>
                    <a:pt x="0" y="365"/>
                    <a:pt x="0" y="792"/>
                  </a:cubicBezTo>
                  <a:cubicBezTo>
                    <a:pt x="0" y="955"/>
                    <a:pt x="49" y="1106"/>
                    <a:pt x="132" y="1232"/>
                  </a:cubicBezTo>
                  <a:cubicBezTo>
                    <a:pt x="434" y="1232"/>
                    <a:pt x="434" y="1232"/>
                    <a:pt x="434" y="1232"/>
                  </a:cubicBezTo>
                  <a:cubicBezTo>
                    <a:pt x="383" y="1179"/>
                    <a:pt x="358" y="1116"/>
                    <a:pt x="358" y="1040"/>
                  </a:cubicBezTo>
                  <a:cubicBezTo>
                    <a:pt x="358" y="981"/>
                    <a:pt x="374" y="932"/>
                    <a:pt x="406" y="893"/>
                  </a:cubicBezTo>
                  <a:cubicBezTo>
                    <a:pt x="438" y="854"/>
                    <a:pt x="483" y="821"/>
                    <a:pt x="541" y="793"/>
                  </a:cubicBezTo>
                  <a:cubicBezTo>
                    <a:pt x="504" y="752"/>
                    <a:pt x="476" y="716"/>
                    <a:pt x="457" y="683"/>
                  </a:cubicBezTo>
                  <a:cubicBezTo>
                    <a:pt x="438" y="651"/>
                    <a:pt x="429" y="616"/>
                    <a:pt x="429" y="579"/>
                  </a:cubicBezTo>
                  <a:cubicBezTo>
                    <a:pt x="429" y="507"/>
                    <a:pt x="455" y="448"/>
                    <a:pt x="509" y="402"/>
                  </a:cubicBezTo>
                  <a:cubicBezTo>
                    <a:pt x="562" y="356"/>
                    <a:pt x="631" y="332"/>
                    <a:pt x="715" y="332"/>
                  </a:cubicBezTo>
                  <a:cubicBezTo>
                    <a:pt x="760" y="332"/>
                    <a:pt x="800" y="339"/>
                    <a:pt x="836" y="352"/>
                  </a:cubicBezTo>
                  <a:cubicBezTo>
                    <a:pt x="873" y="366"/>
                    <a:pt x="903" y="383"/>
                    <a:pt x="927" y="406"/>
                  </a:cubicBezTo>
                  <a:cubicBezTo>
                    <a:pt x="950" y="428"/>
                    <a:pt x="968" y="454"/>
                    <a:pt x="981" y="483"/>
                  </a:cubicBezTo>
                  <a:cubicBezTo>
                    <a:pt x="994" y="513"/>
                    <a:pt x="1000" y="544"/>
                    <a:pt x="1000" y="577"/>
                  </a:cubicBezTo>
                  <a:cubicBezTo>
                    <a:pt x="1000" y="607"/>
                    <a:pt x="995" y="635"/>
                    <a:pt x="985" y="660"/>
                  </a:cubicBezTo>
                  <a:cubicBezTo>
                    <a:pt x="975" y="685"/>
                    <a:pt x="960" y="707"/>
                    <a:pt x="940" y="727"/>
                  </a:cubicBezTo>
                  <a:cubicBezTo>
                    <a:pt x="919" y="746"/>
                    <a:pt x="898" y="764"/>
                    <a:pt x="875" y="778"/>
                  </a:cubicBezTo>
                  <a:cubicBezTo>
                    <a:pt x="852" y="793"/>
                    <a:pt x="825" y="808"/>
                    <a:pt x="793" y="823"/>
                  </a:cubicBezTo>
                  <a:cubicBezTo>
                    <a:pt x="944" y="981"/>
                    <a:pt x="944" y="981"/>
                    <a:pt x="944" y="981"/>
                  </a:cubicBezTo>
                  <a:cubicBezTo>
                    <a:pt x="1063" y="789"/>
                    <a:pt x="1063" y="789"/>
                    <a:pt x="1063" y="789"/>
                  </a:cubicBezTo>
                  <a:cubicBezTo>
                    <a:pt x="1252" y="789"/>
                    <a:pt x="1252" y="789"/>
                    <a:pt x="1252" y="789"/>
                  </a:cubicBezTo>
                  <a:cubicBezTo>
                    <a:pt x="1053" y="1092"/>
                    <a:pt x="1053" y="1092"/>
                    <a:pt x="1053" y="1092"/>
                  </a:cubicBezTo>
                  <a:cubicBezTo>
                    <a:pt x="1187" y="1232"/>
                    <a:pt x="1187" y="1232"/>
                    <a:pt x="1187" y="1232"/>
                  </a:cubicBezTo>
                  <a:lnTo>
                    <a:pt x="1294" y="1232"/>
                  </a:lnTo>
                  <a:close/>
                </a:path>
              </a:pathLst>
            </a:custGeom>
            <a:solidFill>
              <a:schemeClr val="bg1">
                <a:alpha val="12000"/>
              </a:schemeClr>
            </a:solidFill>
            <a:ln w="3175">
              <a:noFill/>
            </a:ln>
          </p:spPr>
          <p:txBody>
            <a:bodyPr vert="horz" wrap="square" lIns="91440" tIns="45720" rIns="91440" bIns="45720" numCol="1" anchor="t" anchorCtr="0" compatLnSpc="1">
              <a:prstTxWarp prst="textNoShape">
                <a:avLst/>
              </a:prstTxWarp>
            </a:bodyPr>
            <a:lstStyle/>
            <a:p>
              <a:pPr lvl="0"/>
              <a:endParaRPr lang="fr-FR"/>
            </a:p>
          </p:txBody>
        </p:sp>
        <p:sp>
          <p:nvSpPr>
            <p:cNvPr id="18" name="Freeform 9">
              <a:extLst>
                <a:ext uri="{FF2B5EF4-FFF2-40B4-BE49-F238E27FC236}">
                  <a16:creationId xmlns:a16="http://schemas.microsoft.com/office/drawing/2014/main" id="{EF21E148-3D9C-4FD3-9317-136FE8D257E4}"/>
                </a:ext>
              </a:extLst>
            </p:cNvPr>
            <p:cNvSpPr>
              <a:spLocks/>
            </p:cNvSpPr>
            <p:nvPr userDrawn="1"/>
          </p:nvSpPr>
          <p:spPr bwMode="auto">
            <a:xfrm>
              <a:off x="0" y="0"/>
              <a:ext cx="5381084" cy="6484620"/>
            </a:xfrm>
            <a:custGeom>
              <a:avLst/>
              <a:gdLst>
                <a:gd name="T0" fmla="*/ 514 w 2994"/>
                <a:gd name="T1" fmla="*/ 0 h 3608"/>
                <a:gd name="T2" fmla="*/ 0 w 2994"/>
                <a:gd name="T3" fmla="*/ 799 h 3608"/>
                <a:gd name="T4" fmla="*/ 0 w 2994"/>
                <a:gd name="T5" fmla="*/ 3608 h 3608"/>
                <a:gd name="T6" fmla="*/ 2994 w 2994"/>
                <a:gd name="T7" fmla="*/ 0 h 3608"/>
                <a:gd name="T8" fmla="*/ 514 w 2994"/>
                <a:gd name="T9" fmla="*/ 0 h 3608"/>
              </a:gdLst>
              <a:ahLst/>
              <a:cxnLst>
                <a:cxn ang="0">
                  <a:pos x="T0" y="T1"/>
                </a:cxn>
                <a:cxn ang="0">
                  <a:pos x="T2" y="T3"/>
                </a:cxn>
                <a:cxn ang="0">
                  <a:pos x="T4" y="T5"/>
                </a:cxn>
                <a:cxn ang="0">
                  <a:pos x="T6" y="T7"/>
                </a:cxn>
                <a:cxn ang="0">
                  <a:pos x="T8" y="T9"/>
                </a:cxn>
              </a:cxnLst>
              <a:rect l="0" t="0" r="r" b="b"/>
              <a:pathLst>
                <a:path w="2994" h="3608">
                  <a:moveTo>
                    <a:pt x="514" y="0"/>
                  </a:moveTo>
                  <a:lnTo>
                    <a:pt x="0" y="799"/>
                  </a:lnTo>
                  <a:lnTo>
                    <a:pt x="0" y="3608"/>
                  </a:lnTo>
                  <a:lnTo>
                    <a:pt x="2994" y="0"/>
                  </a:lnTo>
                  <a:lnTo>
                    <a:pt x="514" y="0"/>
                  </a:lnTo>
                  <a:close/>
                </a:path>
              </a:pathLst>
            </a:custGeom>
            <a:solidFill>
              <a:schemeClr val="bg1">
                <a:alpha val="12000"/>
              </a:schemeClr>
            </a:solidFill>
            <a:ln w="3175">
              <a:noFill/>
            </a:ln>
          </p:spPr>
          <p:txBody>
            <a:bodyPr vert="horz" wrap="square" lIns="91440" tIns="45720" rIns="91440" bIns="45720" numCol="1" anchor="t" anchorCtr="0" compatLnSpc="1">
              <a:prstTxWarp prst="textNoShape">
                <a:avLst/>
              </a:prstTxWarp>
            </a:bodyPr>
            <a:lstStyle/>
            <a:p>
              <a:endParaRPr lang="fr-FR"/>
            </a:p>
          </p:txBody>
        </p:sp>
      </p:grpSp>
      <p:sp>
        <p:nvSpPr>
          <p:cNvPr id="4" name="Espace réservé de la date 3">
            <a:extLst>
              <a:ext uri="{FF2B5EF4-FFF2-40B4-BE49-F238E27FC236}">
                <a16:creationId xmlns:a16="http://schemas.microsoft.com/office/drawing/2014/main" id="{D357D3CF-A830-42A1-A66F-4B63000FCAA5}"/>
              </a:ext>
            </a:extLst>
          </p:cNvPr>
          <p:cNvSpPr>
            <a:spLocks noGrp="1"/>
          </p:cNvSpPr>
          <p:nvPr>
            <p:ph type="dt" sz="half" idx="10"/>
          </p:nvPr>
        </p:nvSpPr>
        <p:spPr/>
        <p:txBody>
          <a:bodyPr/>
          <a:lstStyle/>
          <a:p>
            <a:fld id="{A7745191-0C0A-44CB-85BF-3EA1267AD7A3}" type="datetime1">
              <a:rPr lang="fr-FR" smtClean="0"/>
              <a:t>03/11/2020</a:t>
            </a:fld>
            <a:endParaRPr lang="fr-FR"/>
          </a:p>
        </p:txBody>
      </p:sp>
      <p:sp>
        <p:nvSpPr>
          <p:cNvPr id="5" name="Espace réservé du pied de page 4">
            <a:extLst>
              <a:ext uri="{FF2B5EF4-FFF2-40B4-BE49-F238E27FC236}">
                <a16:creationId xmlns:a16="http://schemas.microsoft.com/office/drawing/2014/main" id="{41794748-D9A9-49F2-A456-98816D0C23D3}"/>
              </a:ext>
            </a:extLst>
          </p:cNvPr>
          <p:cNvSpPr>
            <a:spLocks noGrp="1"/>
          </p:cNvSpPr>
          <p:nvPr>
            <p:ph type="ftr" sz="quarter" idx="11"/>
          </p:nvPr>
        </p:nvSpPr>
        <p:spPr/>
        <p:txBody>
          <a:bodyPr/>
          <a:lstStyle/>
          <a:p>
            <a:r>
              <a:rPr lang="fr-FR"/>
              <a:t>Rencontre annuelle ICS – Visio le mardi 3 novembre 2020</a:t>
            </a:r>
          </a:p>
        </p:txBody>
      </p:sp>
      <p:sp>
        <p:nvSpPr>
          <p:cNvPr id="6" name="Espace réservé du numéro de diapositive 5">
            <a:extLst>
              <a:ext uri="{FF2B5EF4-FFF2-40B4-BE49-F238E27FC236}">
                <a16:creationId xmlns:a16="http://schemas.microsoft.com/office/drawing/2014/main" id="{387629AF-5FAB-4D45-875F-5930AE26544E}"/>
              </a:ext>
            </a:extLst>
          </p:cNvPr>
          <p:cNvSpPr>
            <a:spLocks noGrp="1"/>
          </p:cNvSpPr>
          <p:nvPr>
            <p:ph type="sldNum" sz="quarter" idx="12"/>
          </p:nvPr>
        </p:nvSpPr>
        <p:spPr/>
        <p:txBody>
          <a:bodyPr/>
          <a:lstStyle/>
          <a:p>
            <a:fld id="{472F92F0-DE7A-4B1D-ABF4-3976D6F7C2C6}" type="slidenum">
              <a:rPr lang="fr-FR" smtClean="0"/>
              <a:t>‹N°›</a:t>
            </a:fld>
            <a:endParaRPr lang="fr-FR"/>
          </a:p>
        </p:txBody>
      </p:sp>
      <p:sp>
        <p:nvSpPr>
          <p:cNvPr id="2" name="Titre 1">
            <a:extLst>
              <a:ext uri="{FF2B5EF4-FFF2-40B4-BE49-F238E27FC236}">
                <a16:creationId xmlns:a16="http://schemas.microsoft.com/office/drawing/2014/main" id="{EE94F187-2F1D-4E58-8973-9047E2ABD798}"/>
              </a:ext>
            </a:extLst>
          </p:cNvPr>
          <p:cNvSpPr>
            <a:spLocks noGrp="1"/>
          </p:cNvSpPr>
          <p:nvPr>
            <p:ph type="title" hasCustomPrompt="1"/>
          </p:nvPr>
        </p:nvSpPr>
        <p:spPr>
          <a:xfrm>
            <a:off x="754064" y="1293022"/>
            <a:ext cx="2340000" cy="1800000"/>
          </a:xfrm>
        </p:spPr>
        <p:txBody>
          <a:bodyPr anchor="t"/>
          <a:lstStyle>
            <a:lvl1pPr>
              <a:defRPr sz="11300">
                <a:solidFill>
                  <a:schemeClr val="bg1"/>
                </a:solidFill>
              </a:defRPr>
            </a:lvl1pPr>
          </a:lstStyle>
          <a:p>
            <a:r>
              <a:rPr lang="fr-FR"/>
              <a:t>NN</a:t>
            </a:r>
          </a:p>
        </p:txBody>
      </p:sp>
      <p:sp>
        <p:nvSpPr>
          <p:cNvPr id="3" name="Espace réservé du texte 2">
            <a:extLst>
              <a:ext uri="{FF2B5EF4-FFF2-40B4-BE49-F238E27FC236}">
                <a16:creationId xmlns:a16="http://schemas.microsoft.com/office/drawing/2014/main" id="{A0D369DD-1990-4C9D-A0D5-6BCD5A7D60EE}"/>
              </a:ext>
            </a:extLst>
          </p:cNvPr>
          <p:cNvSpPr>
            <a:spLocks noGrp="1"/>
          </p:cNvSpPr>
          <p:nvPr>
            <p:ph type="body" idx="1"/>
          </p:nvPr>
        </p:nvSpPr>
        <p:spPr>
          <a:xfrm>
            <a:off x="2517304" y="1574674"/>
            <a:ext cx="6300000" cy="1296000"/>
          </a:xfrm>
        </p:spPr>
        <p:txBody>
          <a:bodyPr anchor="t"/>
          <a:lstStyle>
            <a:lvl1pPr marL="0" indent="0">
              <a:buNone/>
              <a:defRPr sz="2600" b="1" cap="all"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399450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23F5700-5DFB-4E40-927F-A5E360B40949}"/>
              </a:ext>
            </a:extLst>
          </p:cNvPr>
          <p:cNvSpPr>
            <a:spLocks noGrp="1"/>
          </p:cNvSpPr>
          <p:nvPr>
            <p:ph type="title"/>
          </p:nvPr>
        </p:nvSpPr>
        <p:spPr>
          <a:xfrm>
            <a:off x="452436" y="315118"/>
            <a:ext cx="8280000" cy="432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0219C33F-3A9D-4C70-843D-A6122DB0CA18}"/>
              </a:ext>
            </a:extLst>
          </p:cNvPr>
          <p:cNvSpPr>
            <a:spLocks noGrp="1"/>
          </p:cNvSpPr>
          <p:nvPr>
            <p:ph type="body" idx="1"/>
          </p:nvPr>
        </p:nvSpPr>
        <p:spPr>
          <a:xfrm>
            <a:off x="452438" y="1382400"/>
            <a:ext cx="8279998"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025EF5-C494-48BE-93F4-D39DF9C8812C}"/>
              </a:ext>
            </a:extLst>
          </p:cNvPr>
          <p:cNvSpPr>
            <a:spLocks noGrp="1"/>
          </p:cNvSpPr>
          <p:nvPr>
            <p:ph type="dt" sz="half" idx="2"/>
          </p:nvPr>
        </p:nvSpPr>
        <p:spPr>
          <a:xfrm>
            <a:off x="495301" y="6432551"/>
            <a:ext cx="684000" cy="216000"/>
          </a:xfrm>
          <a:prstGeom prst="rect">
            <a:avLst/>
          </a:prstGeom>
        </p:spPr>
        <p:txBody>
          <a:bodyPr vert="horz" lIns="91440" tIns="45720" rIns="91440" bIns="45720" rtlCol="0" anchor="ctr">
            <a:noAutofit/>
          </a:bodyPr>
          <a:lstStyle>
            <a:lvl1pPr algn="l">
              <a:lnSpc>
                <a:spcPct val="100000"/>
              </a:lnSpc>
              <a:defRPr sz="700">
                <a:solidFill>
                  <a:schemeClr val="tx2"/>
                </a:solidFill>
              </a:defRPr>
            </a:lvl1pPr>
          </a:lstStyle>
          <a:p>
            <a:fld id="{E94DA5CB-13E1-4AB7-8EF7-B70DE3940620}" type="datetime1">
              <a:rPr lang="fr-FR" smtClean="0"/>
              <a:t>03/11/2020</a:t>
            </a:fld>
            <a:endParaRPr lang="fr-FR"/>
          </a:p>
        </p:txBody>
      </p:sp>
      <p:sp>
        <p:nvSpPr>
          <p:cNvPr id="5" name="Espace réservé du pied de page 4">
            <a:extLst>
              <a:ext uri="{FF2B5EF4-FFF2-40B4-BE49-F238E27FC236}">
                <a16:creationId xmlns:a16="http://schemas.microsoft.com/office/drawing/2014/main" id="{871DA0B9-41A7-46AD-8CF5-114CB09E081F}"/>
              </a:ext>
            </a:extLst>
          </p:cNvPr>
          <p:cNvSpPr>
            <a:spLocks noGrp="1"/>
          </p:cNvSpPr>
          <p:nvPr>
            <p:ph type="ftr" sz="quarter" idx="3"/>
          </p:nvPr>
        </p:nvSpPr>
        <p:spPr>
          <a:xfrm>
            <a:off x="1181100" y="6432551"/>
            <a:ext cx="3240000" cy="216000"/>
          </a:xfrm>
          <a:prstGeom prst="rect">
            <a:avLst/>
          </a:prstGeom>
        </p:spPr>
        <p:txBody>
          <a:bodyPr vert="horz" lIns="91440" tIns="45720" rIns="91440" bIns="45720" rtlCol="0" anchor="ctr">
            <a:noAutofit/>
          </a:bodyPr>
          <a:lstStyle>
            <a:lvl1pPr algn="l">
              <a:lnSpc>
                <a:spcPct val="100000"/>
              </a:lnSpc>
              <a:defRPr sz="700">
                <a:solidFill>
                  <a:schemeClr val="tx2"/>
                </a:solidFill>
              </a:defRPr>
            </a:lvl1pPr>
          </a:lstStyle>
          <a:p>
            <a:r>
              <a:rPr lang="fr-FR"/>
              <a:t>Rencontre annuelle ICS – Visio le mardi 3 novembre 2020</a:t>
            </a:r>
          </a:p>
        </p:txBody>
      </p:sp>
      <p:sp>
        <p:nvSpPr>
          <p:cNvPr id="6" name="Espace réservé du numéro de diapositive 5">
            <a:extLst>
              <a:ext uri="{FF2B5EF4-FFF2-40B4-BE49-F238E27FC236}">
                <a16:creationId xmlns:a16="http://schemas.microsoft.com/office/drawing/2014/main" id="{6F2AD184-D1D7-4F15-A872-AEAF0087A999}"/>
              </a:ext>
            </a:extLst>
          </p:cNvPr>
          <p:cNvSpPr>
            <a:spLocks noGrp="1"/>
          </p:cNvSpPr>
          <p:nvPr>
            <p:ph type="sldNum" sz="quarter" idx="4"/>
          </p:nvPr>
        </p:nvSpPr>
        <p:spPr>
          <a:xfrm>
            <a:off x="197644" y="6432551"/>
            <a:ext cx="360000" cy="216000"/>
          </a:xfrm>
          <a:prstGeom prst="rect">
            <a:avLst/>
          </a:prstGeom>
        </p:spPr>
        <p:txBody>
          <a:bodyPr vert="horz" lIns="91440" tIns="45720" rIns="91440" bIns="45720" rtlCol="0" anchor="ctr">
            <a:noAutofit/>
          </a:bodyPr>
          <a:lstStyle>
            <a:lvl1pPr algn="l">
              <a:lnSpc>
                <a:spcPct val="100000"/>
              </a:lnSpc>
              <a:defRPr sz="700">
                <a:solidFill>
                  <a:schemeClr val="tx2"/>
                </a:solidFill>
              </a:defRPr>
            </a:lvl1pPr>
          </a:lstStyle>
          <a:p>
            <a:fld id="{472F92F0-DE7A-4B1D-ABF4-3976D6F7C2C6}" type="slidenum">
              <a:rPr lang="fr-FR" smtClean="0"/>
              <a:pPr/>
              <a:t>‹N°›</a:t>
            </a:fld>
            <a:endParaRPr lang="fr-FR"/>
          </a:p>
        </p:txBody>
      </p:sp>
      <p:cxnSp>
        <p:nvCxnSpPr>
          <p:cNvPr id="10" name="Connecteur droit 9">
            <a:extLst>
              <a:ext uri="{FF2B5EF4-FFF2-40B4-BE49-F238E27FC236}">
                <a16:creationId xmlns:a16="http://schemas.microsoft.com/office/drawing/2014/main" id="{1BDA8995-DE18-449B-9EBA-65BCCEE52A5B}"/>
              </a:ext>
            </a:extLst>
          </p:cNvPr>
          <p:cNvCxnSpPr/>
          <p:nvPr userDrawn="1"/>
        </p:nvCxnSpPr>
        <p:spPr>
          <a:xfrm>
            <a:off x="285621" y="6388001"/>
            <a:ext cx="856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reeform 5">
            <a:extLst>
              <a:ext uri="{FF2B5EF4-FFF2-40B4-BE49-F238E27FC236}">
                <a16:creationId xmlns:a16="http://schemas.microsoft.com/office/drawing/2014/main" id="{87F90DC1-476A-4C3F-BB72-7EE748FBC086}"/>
              </a:ext>
            </a:extLst>
          </p:cNvPr>
          <p:cNvSpPr>
            <a:spLocks noChangeAspect="1" noEditPoints="1"/>
          </p:cNvSpPr>
          <p:nvPr userDrawn="1"/>
        </p:nvSpPr>
        <p:spPr bwMode="auto">
          <a:xfrm>
            <a:off x="8642352" y="6488729"/>
            <a:ext cx="214285" cy="216000"/>
          </a:xfrm>
          <a:custGeom>
            <a:avLst/>
            <a:gdLst>
              <a:gd name="T0" fmla="*/ 30 w 68"/>
              <a:gd name="T1" fmla="*/ 31 h 68"/>
              <a:gd name="T2" fmla="*/ 34 w 68"/>
              <a:gd name="T3" fmla="*/ 29 h 68"/>
              <a:gd name="T4" fmla="*/ 35 w 68"/>
              <a:gd name="T5" fmla="*/ 26 h 68"/>
              <a:gd name="T6" fmla="*/ 34 w 68"/>
              <a:gd name="T7" fmla="*/ 23 h 68"/>
              <a:gd name="T8" fmla="*/ 31 w 68"/>
              <a:gd name="T9" fmla="*/ 21 h 68"/>
              <a:gd name="T10" fmla="*/ 27 w 68"/>
              <a:gd name="T11" fmla="*/ 23 h 68"/>
              <a:gd name="T12" fmla="*/ 26 w 68"/>
              <a:gd name="T13" fmla="*/ 25 h 68"/>
              <a:gd name="T14" fmla="*/ 27 w 68"/>
              <a:gd name="T15" fmla="*/ 28 h 68"/>
              <a:gd name="T16" fmla="*/ 30 w 68"/>
              <a:gd name="T17" fmla="*/ 31 h 68"/>
              <a:gd name="T18" fmla="*/ 30 w 68"/>
              <a:gd name="T19" fmla="*/ 50 h 68"/>
              <a:gd name="T20" fmla="*/ 36 w 68"/>
              <a:gd name="T21" fmla="*/ 47 h 68"/>
              <a:gd name="T22" fmla="*/ 27 w 68"/>
              <a:gd name="T23" fmla="*/ 38 h 68"/>
              <a:gd name="T24" fmla="*/ 23 w 68"/>
              <a:gd name="T25" fmla="*/ 44 h 68"/>
              <a:gd name="T26" fmla="*/ 25 w 68"/>
              <a:gd name="T27" fmla="*/ 48 h 68"/>
              <a:gd name="T28" fmla="*/ 30 w 68"/>
              <a:gd name="T29" fmla="*/ 50 h 68"/>
              <a:gd name="T30" fmla="*/ 45 w 68"/>
              <a:gd name="T31" fmla="*/ 47 h 68"/>
              <a:gd name="T32" fmla="*/ 53 w 68"/>
              <a:gd name="T33" fmla="*/ 56 h 68"/>
              <a:gd name="T34" fmla="*/ 44 w 68"/>
              <a:gd name="T35" fmla="*/ 56 h 68"/>
              <a:gd name="T36" fmla="*/ 40 w 68"/>
              <a:gd name="T37" fmla="*/ 52 h 68"/>
              <a:gd name="T38" fmla="*/ 29 w 68"/>
              <a:gd name="T39" fmla="*/ 57 h 68"/>
              <a:gd name="T40" fmla="*/ 19 w 68"/>
              <a:gd name="T41" fmla="*/ 53 h 68"/>
              <a:gd name="T42" fmla="*/ 15 w 68"/>
              <a:gd name="T43" fmla="*/ 45 h 68"/>
              <a:gd name="T44" fmla="*/ 17 w 68"/>
              <a:gd name="T45" fmla="*/ 38 h 68"/>
              <a:gd name="T46" fmla="*/ 23 w 68"/>
              <a:gd name="T47" fmla="*/ 34 h 68"/>
              <a:gd name="T48" fmla="*/ 19 w 68"/>
              <a:gd name="T49" fmla="*/ 29 h 68"/>
              <a:gd name="T50" fmla="*/ 18 w 68"/>
              <a:gd name="T51" fmla="*/ 25 h 68"/>
              <a:gd name="T52" fmla="*/ 22 w 68"/>
              <a:gd name="T53" fmla="*/ 17 h 68"/>
              <a:gd name="T54" fmla="*/ 30 w 68"/>
              <a:gd name="T55" fmla="*/ 14 h 68"/>
              <a:gd name="T56" fmla="*/ 36 w 68"/>
              <a:gd name="T57" fmla="*/ 15 h 68"/>
              <a:gd name="T58" fmla="*/ 39 w 68"/>
              <a:gd name="T59" fmla="*/ 18 h 68"/>
              <a:gd name="T60" fmla="*/ 42 w 68"/>
              <a:gd name="T61" fmla="*/ 21 h 68"/>
              <a:gd name="T62" fmla="*/ 43 w 68"/>
              <a:gd name="T63" fmla="*/ 25 h 68"/>
              <a:gd name="T64" fmla="*/ 42 w 68"/>
              <a:gd name="T65" fmla="*/ 28 h 68"/>
              <a:gd name="T66" fmla="*/ 40 w 68"/>
              <a:gd name="T67" fmla="*/ 31 h 68"/>
              <a:gd name="T68" fmla="*/ 37 w 68"/>
              <a:gd name="T69" fmla="*/ 33 h 68"/>
              <a:gd name="T70" fmla="*/ 34 w 68"/>
              <a:gd name="T71" fmla="*/ 35 h 68"/>
              <a:gd name="T72" fmla="*/ 40 w 68"/>
              <a:gd name="T73" fmla="*/ 42 h 68"/>
              <a:gd name="T74" fmla="*/ 45 w 68"/>
              <a:gd name="T75" fmla="*/ 34 h 68"/>
              <a:gd name="T76" fmla="*/ 53 w 68"/>
              <a:gd name="T77" fmla="*/ 34 h 68"/>
              <a:gd name="T78" fmla="*/ 45 w 68"/>
              <a:gd name="T79" fmla="*/ 47 h 68"/>
              <a:gd name="T80" fmla="*/ 68 w 68"/>
              <a:gd name="T81" fmla="*/ 34 h 68"/>
              <a:gd name="T82" fmla="*/ 40 w 68"/>
              <a:gd name="T83" fmla="*/ 1 h 68"/>
              <a:gd name="T84" fmla="*/ 33 w 68"/>
              <a:gd name="T85" fmla="*/ 9 h 68"/>
              <a:gd name="T86" fmla="*/ 26 w 68"/>
              <a:gd name="T87" fmla="*/ 9 h 68"/>
              <a:gd name="T88" fmla="*/ 32 w 68"/>
              <a:gd name="T89" fmla="*/ 0 h 68"/>
              <a:gd name="T90" fmla="*/ 0 w 68"/>
              <a:gd name="T91" fmla="*/ 34 h 68"/>
              <a:gd name="T92" fmla="*/ 34 w 68"/>
              <a:gd name="T93" fmla="*/ 68 h 68"/>
              <a:gd name="T94" fmla="*/ 68 w 68"/>
              <a:gd name="T9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68">
                <a:moveTo>
                  <a:pt x="30" y="31"/>
                </a:moveTo>
                <a:cubicBezTo>
                  <a:pt x="32" y="30"/>
                  <a:pt x="33" y="30"/>
                  <a:pt x="34" y="29"/>
                </a:cubicBezTo>
                <a:cubicBezTo>
                  <a:pt x="35" y="28"/>
                  <a:pt x="35" y="27"/>
                  <a:pt x="35" y="26"/>
                </a:cubicBezTo>
                <a:cubicBezTo>
                  <a:pt x="35" y="24"/>
                  <a:pt x="35" y="24"/>
                  <a:pt x="34" y="23"/>
                </a:cubicBezTo>
                <a:cubicBezTo>
                  <a:pt x="33" y="22"/>
                  <a:pt x="32" y="21"/>
                  <a:pt x="31" y="21"/>
                </a:cubicBezTo>
                <a:cubicBezTo>
                  <a:pt x="29" y="21"/>
                  <a:pt x="28" y="22"/>
                  <a:pt x="27" y="23"/>
                </a:cubicBezTo>
                <a:cubicBezTo>
                  <a:pt x="26" y="23"/>
                  <a:pt x="26" y="24"/>
                  <a:pt x="26" y="25"/>
                </a:cubicBezTo>
                <a:cubicBezTo>
                  <a:pt x="26" y="26"/>
                  <a:pt x="26" y="27"/>
                  <a:pt x="27" y="28"/>
                </a:cubicBezTo>
                <a:cubicBezTo>
                  <a:pt x="27" y="29"/>
                  <a:pt x="28" y="30"/>
                  <a:pt x="30" y="31"/>
                </a:cubicBezTo>
                <a:moveTo>
                  <a:pt x="30" y="50"/>
                </a:moveTo>
                <a:cubicBezTo>
                  <a:pt x="32" y="50"/>
                  <a:pt x="34" y="49"/>
                  <a:pt x="36" y="47"/>
                </a:cubicBezTo>
                <a:cubicBezTo>
                  <a:pt x="27" y="38"/>
                  <a:pt x="27" y="38"/>
                  <a:pt x="27" y="38"/>
                </a:cubicBezTo>
                <a:cubicBezTo>
                  <a:pt x="25" y="40"/>
                  <a:pt x="23" y="42"/>
                  <a:pt x="23" y="44"/>
                </a:cubicBezTo>
                <a:cubicBezTo>
                  <a:pt x="23" y="45"/>
                  <a:pt x="24" y="47"/>
                  <a:pt x="25" y="48"/>
                </a:cubicBezTo>
                <a:cubicBezTo>
                  <a:pt x="26" y="49"/>
                  <a:pt x="28" y="50"/>
                  <a:pt x="30" y="50"/>
                </a:cubicBezTo>
                <a:moveTo>
                  <a:pt x="45" y="47"/>
                </a:moveTo>
                <a:cubicBezTo>
                  <a:pt x="53" y="56"/>
                  <a:pt x="53" y="56"/>
                  <a:pt x="53" y="56"/>
                </a:cubicBezTo>
                <a:cubicBezTo>
                  <a:pt x="44" y="56"/>
                  <a:pt x="44" y="56"/>
                  <a:pt x="44" y="56"/>
                </a:cubicBezTo>
                <a:cubicBezTo>
                  <a:pt x="40" y="52"/>
                  <a:pt x="40" y="52"/>
                  <a:pt x="40" y="52"/>
                </a:cubicBezTo>
                <a:cubicBezTo>
                  <a:pt x="37" y="55"/>
                  <a:pt x="33" y="57"/>
                  <a:pt x="29" y="57"/>
                </a:cubicBezTo>
                <a:cubicBezTo>
                  <a:pt x="25" y="57"/>
                  <a:pt x="21" y="55"/>
                  <a:pt x="19" y="53"/>
                </a:cubicBezTo>
                <a:cubicBezTo>
                  <a:pt x="16" y="51"/>
                  <a:pt x="15" y="48"/>
                  <a:pt x="15" y="45"/>
                </a:cubicBezTo>
                <a:cubicBezTo>
                  <a:pt x="15" y="42"/>
                  <a:pt x="16" y="40"/>
                  <a:pt x="17" y="38"/>
                </a:cubicBezTo>
                <a:cubicBezTo>
                  <a:pt x="19" y="37"/>
                  <a:pt x="21" y="35"/>
                  <a:pt x="23" y="34"/>
                </a:cubicBezTo>
                <a:cubicBezTo>
                  <a:pt x="21" y="32"/>
                  <a:pt x="20" y="31"/>
                  <a:pt x="19" y="29"/>
                </a:cubicBezTo>
                <a:cubicBezTo>
                  <a:pt x="19" y="28"/>
                  <a:pt x="18" y="26"/>
                  <a:pt x="18" y="25"/>
                </a:cubicBezTo>
                <a:cubicBezTo>
                  <a:pt x="18" y="22"/>
                  <a:pt x="19" y="19"/>
                  <a:pt x="22" y="17"/>
                </a:cubicBezTo>
                <a:cubicBezTo>
                  <a:pt x="24" y="15"/>
                  <a:pt x="27" y="14"/>
                  <a:pt x="30" y="14"/>
                </a:cubicBezTo>
                <a:cubicBezTo>
                  <a:pt x="32" y="14"/>
                  <a:pt x="34" y="15"/>
                  <a:pt x="36" y="15"/>
                </a:cubicBezTo>
                <a:cubicBezTo>
                  <a:pt x="37" y="16"/>
                  <a:pt x="38" y="17"/>
                  <a:pt x="39" y="18"/>
                </a:cubicBezTo>
                <a:cubicBezTo>
                  <a:pt x="40" y="18"/>
                  <a:pt x="41" y="20"/>
                  <a:pt x="42" y="21"/>
                </a:cubicBezTo>
                <a:cubicBezTo>
                  <a:pt x="42" y="22"/>
                  <a:pt x="43" y="23"/>
                  <a:pt x="43" y="25"/>
                </a:cubicBezTo>
                <a:cubicBezTo>
                  <a:pt x="43" y="26"/>
                  <a:pt x="42" y="27"/>
                  <a:pt x="42" y="28"/>
                </a:cubicBezTo>
                <a:cubicBezTo>
                  <a:pt x="41" y="29"/>
                  <a:pt x="41" y="30"/>
                  <a:pt x="40" y="31"/>
                </a:cubicBezTo>
                <a:cubicBezTo>
                  <a:pt x="39" y="32"/>
                  <a:pt x="38" y="33"/>
                  <a:pt x="37" y="33"/>
                </a:cubicBezTo>
                <a:cubicBezTo>
                  <a:pt x="36" y="34"/>
                  <a:pt x="35" y="35"/>
                  <a:pt x="34" y="35"/>
                </a:cubicBezTo>
                <a:cubicBezTo>
                  <a:pt x="40" y="42"/>
                  <a:pt x="40" y="42"/>
                  <a:pt x="40" y="42"/>
                </a:cubicBezTo>
                <a:cubicBezTo>
                  <a:pt x="45" y="34"/>
                  <a:pt x="45" y="34"/>
                  <a:pt x="45" y="34"/>
                </a:cubicBezTo>
                <a:cubicBezTo>
                  <a:pt x="53" y="34"/>
                  <a:pt x="53" y="34"/>
                  <a:pt x="53" y="34"/>
                </a:cubicBezTo>
                <a:lnTo>
                  <a:pt x="45" y="47"/>
                </a:lnTo>
                <a:close/>
                <a:moveTo>
                  <a:pt x="68" y="34"/>
                </a:moveTo>
                <a:cubicBezTo>
                  <a:pt x="68" y="18"/>
                  <a:pt x="56" y="4"/>
                  <a:pt x="40" y="1"/>
                </a:cubicBezTo>
                <a:cubicBezTo>
                  <a:pt x="33" y="9"/>
                  <a:pt x="33" y="9"/>
                  <a:pt x="33" y="9"/>
                </a:cubicBezTo>
                <a:cubicBezTo>
                  <a:pt x="26" y="9"/>
                  <a:pt x="26" y="9"/>
                  <a:pt x="26" y="9"/>
                </a:cubicBezTo>
                <a:cubicBezTo>
                  <a:pt x="32" y="0"/>
                  <a:pt x="32" y="0"/>
                  <a:pt x="32" y="0"/>
                </a:cubicBezTo>
                <a:cubicBezTo>
                  <a:pt x="14" y="1"/>
                  <a:pt x="0" y="16"/>
                  <a:pt x="0" y="34"/>
                </a:cubicBezTo>
                <a:cubicBezTo>
                  <a:pt x="0" y="53"/>
                  <a:pt x="15" y="68"/>
                  <a:pt x="34" y="68"/>
                </a:cubicBezTo>
                <a:cubicBezTo>
                  <a:pt x="52" y="68"/>
                  <a:pt x="68" y="53"/>
                  <a:pt x="68" y="34"/>
                </a:cubicBezTo>
              </a:path>
            </a:pathLst>
          </a:custGeom>
          <a:solidFill>
            <a:schemeClr val="tx2">
              <a:alpha val="50000"/>
            </a:schemeClr>
          </a:solidFill>
          <a:ln w="3175">
            <a:no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67327228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70" r:id="rId4"/>
  </p:sldLayoutIdLst>
  <p:hf hdr="0"/>
  <p:txStyles>
    <p:title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0" indent="0" algn="l" defTabSz="685800" rtl="0" eaLnBrk="1" latinLnBrk="0" hangingPunct="1">
        <a:lnSpc>
          <a:spcPct val="100000"/>
        </a:lnSpc>
        <a:spcBef>
          <a:spcPts val="1200"/>
        </a:spcBef>
        <a:buFont typeface="Arial" panose="020B0604020202020204" pitchFamily="34" charset="0"/>
        <a:buNone/>
        <a:defRPr sz="1400" kern="1200">
          <a:solidFill>
            <a:schemeClr val="tx1">
              <a:lumMod val="85000"/>
              <a:lumOff val="15000"/>
            </a:schemeClr>
          </a:solidFill>
          <a:latin typeface="+mn-lt"/>
          <a:ea typeface="+mn-ea"/>
          <a:cs typeface="+mn-cs"/>
        </a:defRPr>
      </a:lvl1pPr>
      <a:lvl2pPr marL="179388" indent="-179388" algn="l" defTabSz="685800" rtl="0" eaLnBrk="1" latinLnBrk="0" hangingPunct="1">
        <a:lnSpc>
          <a:spcPct val="100000"/>
        </a:lnSpc>
        <a:spcBef>
          <a:spcPts val="900"/>
        </a:spcBef>
        <a:buFontTx/>
        <a:buBlip>
          <a:blip r:embed="rId6"/>
        </a:buBlip>
        <a:defRPr sz="1400" kern="1200">
          <a:solidFill>
            <a:schemeClr val="tx1">
              <a:lumMod val="85000"/>
              <a:lumOff val="15000"/>
            </a:schemeClr>
          </a:solidFill>
          <a:latin typeface="+mn-lt"/>
          <a:ea typeface="+mn-ea"/>
          <a:cs typeface="+mn-cs"/>
        </a:defRPr>
      </a:lvl2pPr>
      <a:lvl3pPr marL="324000" indent="-144000" algn="l" defTabSz="685800" rtl="0" eaLnBrk="1" latinLnBrk="0" hangingPunct="1">
        <a:lnSpc>
          <a:spcPct val="100000"/>
        </a:lnSpc>
        <a:spcBef>
          <a:spcPts val="500"/>
        </a:spcBef>
        <a:buClr>
          <a:schemeClr val="accent1"/>
        </a:buClr>
        <a:buFont typeface="Arial" panose="020B0604020202020204" pitchFamily="34" charset="0"/>
        <a:buChar char="●"/>
        <a:defRPr sz="1100" kern="1200">
          <a:solidFill>
            <a:schemeClr val="tx1">
              <a:lumMod val="85000"/>
              <a:lumOff val="15000"/>
            </a:schemeClr>
          </a:solidFill>
          <a:latin typeface="+mn-lt"/>
          <a:ea typeface="+mn-ea"/>
          <a:cs typeface="+mn-cs"/>
        </a:defRPr>
      </a:lvl3pPr>
      <a:lvl4pPr marL="468000" indent="-126000" algn="l" defTabSz="685800" rtl="0" eaLnBrk="1" latinLnBrk="0" hangingPunct="1">
        <a:lnSpc>
          <a:spcPct val="100000"/>
        </a:lnSpc>
        <a:spcBef>
          <a:spcPts val="500"/>
        </a:spcBef>
        <a:buFont typeface="Arial" panose="020B0604020202020204" pitchFamily="34" charset="0"/>
        <a:buChar char="-"/>
        <a:defRPr sz="1100" kern="1200">
          <a:solidFill>
            <a:schemeClr val="tx1">
              <a:lumMod val="85000"/>
              <a:lumOff val="15000"/>
            </a:schemeClr>
          </a:solidFill>
          <a:latin typeface="+mn-lt"/>
          <a:ea typeface="+mn-ea"/>
          <a:cs typeface="+mn-cs"/>
        </a:defRPr>
      </a:lvl4pPr>
      <a:lvl5pPr marL="468000" indent="0" algn="l" defTabSz="685800" rtl="0" eaLnBrk="1" latinLnBrk="0" hangingPunct="1">
        <a:lnSpc>
          <a:spcPct val="100000"/>
        </a:lnSpc>
        <a:spcBef>
          <a:spcPts val="500"/>
        </a:spcBef>
        <a:buFont typeface="Arial" panose="020B0604020202020204" pitchFamily="34" charset="0"/>
        <a:buNone/>
        <a:defRPr sz="110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122310D0-8B40-4898-B22F-2D16BBDCDC47}"/>
              </a:ext>
            </a:extLst>
          </p:cNvPr>
          <p:cNvGrpSpPr/>
          <p:nvPr userDrawn="1"/>
        </p:nvGrpSpPr>
        <p:grpSpPr>
          <a:xfrm>
            <a:off x="0" y="0"/>
            <a:ext cx="9144000" cy="846000"/>
            <a:chOff x="0" y="0"/>
            <a:chExt cx="9144000" cy="846000"/>
          </a:xfrm>
        </p:grpSpPr>
        <p:sp>
          <p:nvSpPr>
            <p:cNvPr id="12" name="Rectangle 11">
              <a:extLst>
                <a:ext uri="{FF2B5EF4-FFF2-40B4-BE49-F238E27FC236}">
                  <a16:creationId xmlns:a16="http://schemas.microsoft.com/office/drawing/2014/main" id="{362B831E-BD13-4F5B-84D4-D788BAA2E044}"/>
                </a:ext>
              </a:extLst>
            </p:cNvPr>
            <p:cNvSpPr/>
            <p:nvPr userDrawn="1"/>
          </p:nvSpPr>
          <p:spPr>
            <a:xfrm>
              <a:off x="0" y="0"/>
              <a:ext cx="9144000" cy="846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reeform 5">
              <a:extLst>
                <a:ext uri="{FF2B5EF4-FFF2-40B4-BE49-F238E27FC236}">
                  <a16:creationId xmlns:a16="http://schemas.microsoft.com/office/drawing/2014/main" id="{D80F0F67-A899-4785-9D74-C5FBD995DF7F}"/>
                </a:ext>
              </a:extLst>
            </p:cNvPr>
            <p:cNvSpPr>
              <a:spLocks/>
            </p:cNvSpPr>
            <p:nvPr userDrawn="1"/>
          </p:nvSpPr>
          <p:spPr bwMode="auto">
            <a:xfrm>
              <a:off x="6284912" y="0"/>
              <a:ext cx="2402838" cy="846000"/>
            </a:xfrm>
            <a:custGeom>
              <a:avLst/>
              <a:gdLst>
                <a:gd name="T0" fmla="*/ 304 w 1353"/>
                <a:gd name="T1" fmla="*/ 0 h 476"/>
                <a:gd name="T2" fmla="*/ 0 w 1353"/>
                <a:gd name="T3" fmla="*/ 476 h 476"/>
                <a:gd name="T4" fmla="*/ 962 w 1353"/>
                <a:gd name="T5" fmla="*/ 476 h 476"/>
                <a:gd name="T6" fmla="*/ 1353 w 1353"/>
                <a:gd name="T7" fmla="*/ 0 h 476"/>
                <a:gd name="T8" fmla="*/ 304 w 1353"/>
                <a:gd name="T9" fmla="*/ 0 h 476"/>
              </a:gdLst>
              <a:ahLst/>
              <a:cxnLst>
                <a:cxn ang="0">
                  <a:pos x="T0" y="T1"/>
                </a:cxn>
                <a:cxn ang="0">
                  <a:pos x="T2" y="T3"/>
                </a:cxn>
                <a:cxn ang="0">
                  <a:pos x="T4" y="T5"/>
                </a:cxn>
                <a:cxn ang="0">
                  <a:pos x="T6" y="T7"/>
                </a:cxn>
                <a:cxn ang="0">
                  <a:pos x="T8" y="T9"/>
                </a:cxn>
              </a:cxnLst>
              <a:rect l="0" t="0" r="r" b="b"/>
              <a:pathLst>
                <a:path w="1353" h="476">
                  <a:moveTo>
                    <a:pt x="304" y="0"/>
                  </a:moveTo>
                  <a:lnTo>
                    <a:pt x="0" y="476"/>
                  </a:lnTo>
                  <a:lnTo>
                    <a:pt x="962" y="476"/>
                  </a:lnTo>
                  <a:lnTo>
                    <a:pt x="1353" y="0"/>
                  </a:lnTo>
                  <a:lnTo>
                    <a:pt x="304" y="0"/>
                  </a:lnTo>
                  <a:close/>
                </a:path>
              </a:pathLst>
            </a:custGeom>
            <a:solidFill>
              <a:schemeClr val="bg1">
                <a:alpha val="1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a:solidFill>
                  <a:schemeClr val="lt1"/>
                </a:solidFill>
              </a:endParaRPr>
            </a:p>
          </p:txBody>
        </p:sp>
      </p:grpSp>
      <p:sp>
        <p:nvSpPr>
          <p:cNvPr id="2" name="Espace réservé du titre 1">
            <a:extLst>
              <a:ext uri="{FF2B5EF4-FFF2-40B4-BE49-F238E27FC236}">
                <a16:creationId xmlns:a16="http://schemas.microsoft.com/office/drawing/2014/main" id="{723F5700-5DFB-4E40-927F-A5E360B40949}"/>
              </a:ext>
            </a:extLst>
          </p:cNvPr>
          <p:cNvSpPr>
            <a:spLocks noGrp="1"/>
          </p:cNvSpPr>
          <p:nvPr>
            <p:ph type="title"/>
          </p:nvPr>
        </p:nvSpPr>
        <p:spPr>
          <a:xfrm>
            <a:off x="452436" y="315118"/>
            <a:ext cx="8280000" cy="432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0219C33F-3A9D-4C70-843D-A6122DB0CA18}"/>
              </a:ext>
            </a:extLst>
          </p:cNvPr>
          <p:cNvSpPr>
            <a:spLocks noGrp="1"/>
          </p:cNvSpPr>
          <p:nvPr>
            <p:ph type="body" idx="1"/>
          </p:nvPr>
        </p:nvSpPr>
        <p:spPr>
          <a:xfrm>
            <a:off x="452438" y="1382400"/>
            <a:ext cx="8279998"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025EF5-C494-48BE-93F4-D39DF9C8812C}"/>
              </a:ext>
            </a:extLst>
          </p:cNvPr>
          <p:cNvSpPr>
            <a:spLocks noGrp="1"/>
          </p:cNvSpPr>
          <p:nvPr>
            <p:ph type="dt" sz="half" idx="2"/>
          </p:nvPr>
        </p:nvSpPr>
        <p:spPr>
          <a:xfrm>
            <a:off x="495301" y="6432551"/>
            <a:ext cx="684000" cy="216000"/>
          </a:xfrm>
          <a:prstGeom prst="rect">
            <a:avLst/>
          </a:prstGeom>
        </p:spPr>
        <p:txBody>
          <a:bodyPr vert="horz" lIns="91440" tIns="45720" rIns="91440" bIns="45720" rtlCol="0" anchor="ctr">
            <a:noAutofit/>
          </a:bodyPr>
          <a:lstStyle>
            <a:lvl1pPr algn="l">
              <a:lnSpc>
                <a:spcPct val="100000"/>
              </a:lnSpc>
              <a:defRPr sz="700">
                <a:solidFill>
                  <a:schemeClr val="tx2"/>
                </a:solidFill>
              </a:defRPr>
            </a:lvl1pPr>
          </a:lstStyle>
          <a:p>
            <a:fld id="{FE589305-7392-4231-A86C-A853F3494D89}" type="datetime1">
              <a:rPr lang="fr-FR" smtClean="0"/>
              <a:t>03/11/2020</a:t>
            </a:fld>
            <a:endParaRPr lang="fr-FR"/>
          </a:p>
        </p:txBody>
      </p:sp>
      <p:sp>
        <p:nvSpPr>
          <p:cNvPr id="5" name="Espace réservé du pied de page 4">
            <a:extLst>
              <a:ext uri="{FF2B5EF4-FFF2-40B4-BE49-F238E27FC236}">
                <a16:creationId xmlns:a16="http://schemas.microsoft.com/office/drawing/2014/main" id="{871DA0B9-41A7-46AD-8CF5-114CB09E081F}"/>
              </a:ext>
            </a:extLst>
          </p:cNvPr>
          <p:cNvSpPr>
            <a:spLocks noGrp="1"/>
          </p:cNvSpPr>
          <p:nvPr>
            <p:ph type="ftr" sz="quarter" idx="3"/>
          </p:nvPr>
        </p:nvSpPr>
        <p:spPr>
          <a:xfrm>
            <a:off x="1181100" y="6432551"/>
            <a:ext cx="3240000" cy="216000"/>
          </a:xfrm>
          <a:prstGeom prst="rect">
            <a:avLst/>
          </a:prstGeom>
        </p:spPr>
        <p:txBody>
          <a:bodyPr vert="horz" lIns="91440" tIns="45720" rIns="91440" bIns="45720" rtlCol="0" anchor="ctr">
            <a:noAutofit/>
          </a:bodyPr>
          <a:lstStyle>
            <a:lvl1pPr algn="l">
              <a:lnSpc>
                <a:spcPct val="100000"/>
              </a:lnSpc>
              <a:defRPr sz="700">
                <a:solidFill>
                  <a:schemeClr val="tx2"/>
                </a:solidFill>
              </a:defRPr>
            </a:lvl1pPr>
          </a:lstStyle>
          <a:p>
            <a:r>
              <a:rPr lang="fr-FR"/>
              <a:t>Rencontre annuelle ICS – Visio le mardi 3 novembre 2020</a:t>
            </a:r>
          </a:p>
        </p:txBody>
      </p:sp>
      <p:sp>
        <p:nvSpPr>
          <p:cNvPr id="6" name="Espace réservé du numéro de diapositive 5">
            <a:extLst>
              <a:ext uri="{FF2B5EF4-FFF2-40B4-BE49-F238E27FC236}">
                <a16:creationId xmlns:a16="http://schemas.microsoft.com/office/drawing/2014/main" id="{6F2AD184-D1D7-4F15-A872-AEAF0087A999}"/>
              </a:ext>
            </a:extLst>
          </p:cNvPr>
          <p:cNvSpPr>
            <a:spLocks noGrp="1"/>
          </p:cNvSpPr>
          <p:nvPr>
            <p:ph type="sldNum" sz="quarter" idx="4"/>
          </p:nvPr>
        </p:nvSpPr>
        <p:spPr>
          <a:xfrm>
            <a:off x="197644" y="6432551"/>
            <a:ext cx="360000" cy="216000"/>
          </a:xfrm>
          <a:prstGeom prst="rect">
            <a:avLst/>
          </a:prstGeom>
        </p:spPr>
        <p:txBody>
          <a:bodyPr vert="horz" lIns="91440" tIns="45720" rIns="91440" bIns="45720" rtlCol="0" anchor="ctr">
            <a:noAutofit/>
          </a:bodyPr>
          <a:lstStyle>
            <a:lvl1pPr algn="l">
              <a:lnSpc>
                <a:spcPct val="100000"/>
              </a:lnSpc>
              <a:defRPr sz="700">
                <a:solidFill>
                  <a:schemeClr val="tx2"/>
                </a:solidFill>
              </a:defRPr>
            </a:lvl1pPr>
          </a:lstStyle>
          <a:p>
            <a:fld id="{472F92F0-DE7A-4B1D-ABF4-3976D6F7C2C6}" type="slidenum">
              <a:rPr lang="fr-FR" smtClean="0"/>
              <a:pPr/>
              <a:t>‹N°›</a:t>
            </a:fld>
            <a:endParaRPr lang="fr-FR"/>
          </a:p>
        </p:txBody>
      </p:sp>
      <p:cxnSp>
        <p:nvCxnSpPr>
          <p:cNvPr id="8" name="Connecteur droit 7">
            <a:extLst>
              <a:ext uri="{FF2B5EF4-FFF2-40B4-BE49-F238E27FC236}">
                <a16:creationId xmlns:a16="http://schemas.microsoft.com/office/drawing/2014/main" id="{EA2E7BD4-713E-4FC5-B6F3-1E8AF5A7D13A}"/>
              </a:ext>
            </a:extLst>
          </p:cNvPr>
          <p:cNvCxnSpPr/>
          <p:nvPr userDrawn="1"/>
        </p:nvCxnSpPr>
        <p:spPr>
          <a:xfrm>
            <a:off x="285621" y="6388001"/>
            <a:ext cx="856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reeform 5">
            <a:extLst>
              <a:ext uri="{FF2B5EF4-FFF2-40B4-BE49-F238E27FC236}">
                <a16:creationId xmlns:a16="http://schemas.microsoft.com/office/drawing/2014/main" id="{AB646757-4C65-490E-AECA-54AB0CAE36F9}"/>
              </a:ext>
            </a:extLst>
          </p:cNvPr>
          <p:cNvSpPr>
            <a:spLocks noChangeAspect="1" noEditPoints="1"/>
          </p:cNvSpPr>
          <p:nvPr userDrawn="1"/>
        </p:nvSpPr>
        <p:spPr bwMode="auto">
          <a:xfrm>
            <a:off x="8642352" y="6488729"/>
            <a:ext cx="214285" cy="216000"/>
          </a:xfrm>
          <a:custGeom>
            <a:avLst/>
            <a:gdLst>
              <a:gd name="T0" fmla="*/ 30 w 68"/>
              <a:gd name="T1" fmla="*/ 31 h 68"/>
              <a:gd name="T2" fmla="*/ 34 w 68"/>
              <a:gd name="T3" fmla="*/ 29 h 68"/>
              <a:gd name="T4" fmla="*/ 35 w 68"/>
              <a:gd name="T5" fmla="*/ 26 h 68"/>
              <a:gd name="T6" fmla="*/ 34 w 68"/>
              <a:gd name="T7" fmla="*/ 23 h 68"/>
              <a:gd name="T8" fmla="*/ 31 w 68"/>
              <a:gd name="T9" fmla="*/ 21 h 68"/>
              <a:gd name="T10" fmla="*/ 27 w 68"/>
              <a:gd name="T11" fmla="*/ 23 h 68"/>
              <a:gd name="T12" fmla="*/ 26 w 68"/>
              <a:gd name="T13" fmla="*/ 25 h 68"/>
              <a:gd name="T14" fmla="*/ 27 w 68"/>
              <a:gd name="T15" fmla="*/ 28 h 68"/>
              <a:gd name="T16" fmla="*/ 30 w 68"/>
              <a:gd name="T17" fmla="*/ 31 h 68"/>
              <a:gd name="T18" fmla="*/ 30 w 68"/>
              <a:gd name="T19" fmla="*/ 50 h 68"/>
              <a:gd name="T20" fmla="*/ 36 w 68"/>
              <a:gd name="T21" fmla="*/ 47 h 68"/>
              <a:gd name="T22" fmla="*/ 27 w 68"/>
              <a:gd name="T23" fmla="*/ 38 h 68"/>
              <a:gd name="T24" fmla="*/ 23 w 68"/>
              <a:gd name="T25" fmla="*/ 44 h 68"/>
              <a:gd name="T26" fmla="*/ 25 w 68"/>
              <a:gd name="T27" fmla="*/ 48 h 68"/>
              <a:gd name="T28" fmla="*/ 30 w 68"/>
              <a:gd name="T29" fmla="*/ 50 h 68"/>
              <a:gd name="T30" fmla="*/ 45 w 68"/>
              <a:gd name="T31" fmla="*/ 47 h 68"/>
              <a:gd name="T32" fmla="*/ 53 w 68"/>
              <a:gd name="T33" fmla="*/ 56 h 68"/>
              <a:gd name="T34" fmla="*/ 44 w 68"/>
              <a:gd name="T35" fmla="*/ 56 h 68"/>
              <a:gd name="T36" fmla="*/ 40 w 68"/>
              <a:gd name="T37" fmla="*/ 52 h 68"/>
              <a:gd name="T38" fmla="*/ 29 w 68"/>
              <a:gd name="T39" fmla="*/ 57 h 68"/>
              <a:gd name="T40" fmla="*/ 19 w 68"/>
              <a:gd name="T41" fmla="*/ 53 h 68"/>
              <a:gd name="T42" fmla="*/ 15 w 68"/>
              <a:gd name="T43" fmla="*/ 45 h 68"/>
              <a:gd name="T44" fmla="*/ 17 w 68"/>
              <a:gd name="T45" fmla="*/ 38 h 68"/>
              <a:gd name="T46" fmla="*/ 23 w 68"/>
              <a:gd name="T47" fmla="*/ 34 h 68"/>
              <a:gd name="T48" fmla="*/ 19 w 68"/>
              <a:gd name="T49" fmla="*/ 29 h 68"/>
              <a:gd name="T50" fmla="*/ 18 w 68"/>
              <a:gd name="T51" fmla="*/ 25 h 68"/>
              <a:gd name="T52" fmla="*/ 22 w 68"/>
              <a:gd name="T53" fmla="*/ 17 h 68"/>
              <a:gd name="T54" fmla="*/ 30 w 68"/>
              <a:gd name="T55" fmla="*/ 14 h 68"/>
              <a:gd name="T56" fmla="*/ 36 w 68"/>
              <a:gd name="T57" fmla="*/ 15 h 68"/>
              <a:gd name="T58" fmla="*/ 39 w 68"/>
              <a:gd name="T59" fmla="*/ 18 h 68"/>
              <a:gd name="T60" fmla="*/ 42 w 68"/>
              <a:gd name="T61" fmla="*/ 21 h 68"/>
              <a:gd name="T62" fmla="*/ 43 w 68"/>
              <a:gd name="T63" fmla="*/ 25 h 68"/>
              <a:gd name="T64" fmla="*/ 42 w 68"/>
              <a:gd name="T65" fmla="*/ 28 h 68"/>
              <a:gd name="T66" fmla="*/ 40 w 68"/>
              <a:gd name="T67" fmla="*/ 31 h 68"/>
              <a:gd name="T68" fmla="*/ 37 w 68"/>
              <a:gd name="T69" fmla="*/ 33 h 68"/>
              <a:gd name="T70" fmla="*/ 34 w 68"/>
              <a:gd name="T71" fmla="*/ 35 h 68"/>
              <a:gd name="T72" fmla="*/ 40 w 68"/>
              <a:gd name="T73" fmla="*/ 42 h 68"/>
              <a:gd name="T74" fmla="*/ 45 w 68"/>
              <a:gd name="T75" fmla="*/ 34 h 68"/>
              <a:gd name="T76" fmla="*/ 53 w 68"/>
              <a:gd name="T77" fmla="*/ 34 h 68"/>
              <a:gd name="T78" fmla="*/ 45 w 68"/>
              <a:gd name="T79" fmla="*/ 47 h 68"/>
              <a:gd name="T80" fmla="*/ 68 w 68"/>
              <a:gd name="T81" fmla="*/ 34 h 68"/>
              <a:gd name="T82" fmla="*/ 40 w 68"/>
              <a:gd name="T83" fmla="*/ 1 h 68"/>
              <a:gd name="T84" fmla="*/ 33 w 68"/>
              <a:gd name="T85" fmla="*/ 9 h 68"/>
              <a:gd name="T86" fmla="*/ 26 w 68"/>
              <a:gd name="T87" fmla="*/ 9 h 68"/>
              <a:gd name="T88" fmla="*/ 32 w 68"/>
              <a:gd name="T89" fmla="*/ 0 h 68"/>
              <a:gd name="T90" fmla="*/ 0 w 68"/>
              <a:gd name="T91" fmla="*/ 34 h 68"/>
              <a:gd name="T92" fmla="*/ 34 w 68"/>
              <a:gd name="T93" fmla="*/ 68 h 68"/>
              <a:gd name="T94" fmla="*/ 68 w 68"/>
              <a:gd name="T9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68">
                <a:moveTo>
                  <a:pt x="30" y="31"/>
                </a:moveTo>
                <a:cubicBezTo>
                  <a:pt x="32" y="30"/>
                  <a:pt x="33" y="30"/>
                  <a:pt x="34" y="29"/>
                </a:cubicBezTo>
                <a:cubicBezTo>
                  <a:pt x="35" y="28"/>
                  <a:pt x="35" y="27"/>
                  <a:pt x="35" y="26"/>
                </a:cubicBezTo>
                <a:cubicBezTo>
                  <a:pt x="35" y="24"/>
                  <a:pt x="35" y="24"/>
                  <a:pt x="34" y="23"/>
                </a:cubicBezTo>
                <a:cubicBezTo>
                  <a:pt x="33" y="22"/>
                  <a:pt x="32" y="21"/>
                  <a:pt x="31" y="21"/>
                </a:cubicBezTo>
                <a:cubicBezTo>
                  <a:pt x="29" y="21"/>
                  <a:pt x="28" y="22"/>
                  <a:pt x="27" y="23"/>
                </a:cubicBezTo>
                <a:cubicBezTo>
                  <a:pt x="26" y="23"/>
                  <a:pt x="26" y="24"/>
                  <a:pt x="26" y="25"/>
                </a:cubicBezTo>
                <a:cubicBezTo>
                  <a:pt x="26" y="26"/>
                  <a:pt x="26" y="27"/>
                  <a:pt x="27" y="28"/>
                </a:cubicBezTo>
                <a:cubicBezTo>
                  <a:pt x="27" y="29"/>
                  <a:pt x="28" y="30"/>
                  <a:pt x="30" y="31"/>
                </a:cubicBezTo>
                <a:moveTo>
                  <a:pt x="30" y="50"/>
                </a:moveTo>
                <a:cubicBezTo>
                  <a:pt x="32" y="50"/>
                  <a:pt x="34" y="49"/>
                  <a:pt x="36" y="47"/>
                </a:cubicBezTo>
                <a:cubicBezTo>
                  <a:pt x="27" y="38"/>
                  <a:pt x="27" y="38"/>
                  <a:pt x="27" y="38"/>
                </a:cubicBezTo>
                <a:cubicBezTo>
                  <a:pt x="25" y="40"/>
                  <a:pt x="23" y="42"/>
                  <a:pt x="23" y="44"/>
                </a:cubicBezTo>
                <a:cubicBezTo>
                  <a:pt x="23" y="45"/>
                  <a:pt x="24" y="47"/>
                  <a:pt x="25" y="48"/>
                </a:cubicBezTo>
                <a:cubicBezTo>
                  <a:pt x="26" y="49"/>
                  <a:pt x="28" y="50"/>
                  <a:pt x="30" y="50"/>
                </a:cubicBezTo>
                <a:moveTo>
                  <a:pt x="45" y="47"/>
                </a:moveTo>
                <a:cubicBezTo>
                  <a:pt x="53" y="56"/>
                  <a:pt x="53" y="56"/>
                  <a:pt x="53" y="56"/>
                </a:cubicBezTo>
                <a:cubicBezTo>
                  <a:pt x="44" y="56"/>
                  <a:pt x="44" y="56"/>
                  <a:pt x="44" y="56"/>
                </a:cubicBezTo>
                <a:cubicBezTo>
                  <a:pt x="40" y="52"/>
                  <a:pt x="40" y="52"/>
                  <a:pt x="40" y="52"/>
                </a:cubicBezTo>
                <a:cubicBezTo>
                  <a:pt x="37" y="55"/>
                  <a:pt x="33" y="57"/>
                  <a:pt x="29" y="57"/>
                </a:cubicBezTo>
                <a:cubicBezTo>
                  <a:pt x="25" y="57"/>
                  <a:pt x="21" y="55"/>
                  <a:pt x="19" y="53"/>
                </a:cubicBezTo>
                <a:cubicBezTo>
                  <a:pt x="16" y="51"/>
                  <a:pt x="15" y="48"/>
                  <a:pt x="15" y="45"/>
                </a:cubicBezTo>
                <a:cubicBezTo>
                  <a:pt x="15" y="42"/>
                  <a:pt x="16" y="40"/>
                  <a:pt x="17" y="38"/>
                </a:cubicBezTo>
                <a:cubicBezTo>
                  <a:pt x="19" y="37"/>
                  <a:pt x="21" y="35"/>
                  <a:pt x="23" y="34"/>
                </a:cubicBezTo>
                <a:cubicBezTo>
                  <a:pt x="21" y="32"/>
                  <a:pt x="20" y="31"/>
                  <a:pt x="19" y="29"/>
                </a:cubicBezTo>
                <a:cubicBezTo>
                  <a:pt x="19" y="28"/>
                  <a:pt x="18" y="26"/>
                  <a:pt x="18" y="25"/>
                </a:cubicBezTo>
                <a:cubicBezTo>
                  <a:pt x="18" y="22"/>
                  <a:pt x="19" y="19"/>
                  <a:pt x="22" y="17"/>
                </a:cubicBezTo>
                <a:cubicBezTo>
                  <a:pt x="24" y="15"/>
                  <a:pt x="27" y="14"/>
                  <a:pt x="30" y="14"/>
                </a:cubicBezTo>
                <a:cubicBezTo>
                  <a:pt x="32" y="14"/>
                  <a:pt x="34" y="15"/>
                  <a:pt x="36" y="15"/>
                </a:cubicBezTo>
                <a:cubicBezTo>
                  <a:pt x="37" y="16"/>
                  <a:pt x="38" y="17"/>
                  <a:pt x="39" y="18"/>
                </a:cubicBezTo>
                <a:cubicBezTo>
                  <a:pt x="40" y="18"/>
                  <a:pt x="41" y="20"/>
                  <a:pt x="42" y="21"/>
                </a:cubicBezTo>
                <a:cubicBezTo>
                  <a:pt x="42" y="22"/>
                  <a:pt x="43" y="23"/>
                  <a:pt x="43" y="25"/>
                </a:cubicBezTo>
                <a:cubicBezTo>
                  <a:pt x="43" y="26"/>
                  <a:pt x="42" y="27"/>
                  <a:pt x="42" y="28"/>
                </a:cubicBezTo>
                <a:cubicBezTo>
                  <a:pt x="41" y="29"/>
                  <a:pt x="41" y="30"/>
                  <a:pt x="40" y="31"/>
                </a:cubicBezTo>
                <a:cubicBezTo>
                  <a:pt x="39" y="32"/>
                  <a:pt x="38" y="33"/>
                  <a:pt x="37" y="33"/>
                </a:cubicBezTo>
                <a:cubicBezTo>
                  <a:pt x="36" y="34"/>
                  <a:pt x="35" y="35"/>
                  <a:pt x="34" y="35"/>
                </a:cubicBezTo>
                <a:cubicBezTo>
                  <a:pt x="40" y="42"/>
                  <a:pt x="40" y="42"/>
                  <a:pt x="40" y="42"/>
                </a:cubicBezTo>
                <a:cubicBezTo>
                  <a:pt x="45" y="34"/>
                  <a:pt x="45" y="34"/>
                  <a:pt x="45" y="34"/>
                </a:cubicBezTo>
                <a:cubicBezTo>
                  <a:pt x="53" y="34"/>
                  <a:pt x="53" y="34"/>
                  <a:pt x="53" y="34"/>
                </a:cubicBezTo>
                <a:lnTo>
                  <a:pt x="45" y="47"/>
                </a:lnTo>
                <a:close/>
                <a:moveTo>
                  <a:pt x="68" y="34"/>
                </a:moveTo>
                <a:cubicBezTo>
                  <a:pt x="68" y="18"/>
                  <a:pt x="56" y="4"/>
                  <a:pt x="40" y="1"/>
                </a:cubicBezTo>
                <a:cubicBezTo>
                  <a:pt x="33" y="9"/>
                  <a:pt x="33" y="9"/>
                  <a:pt x="33" y="9"/>
                </a:cubicBezTo>
                <a:cubicBezTo>
                  <a:pt x="26" y="9"/>
                  <a:pt x="26" y="9"/>
                  <a:pt x="26" y="9"/>
                </a:cubicBezTo>
                <a:cubicBezTo>
                  <a:pt x="32" y="0"/>
                  <a:pt x="32" y="0"/>
                  <a:pt x="32" y="0"/>
                </a:cubicBezTo>
                <a:cubicBezTo>
                  <a:pt x="14" y="1"/>
                  <a:pt x="0" y="16"/>
                  <a:pt x="0" y="34"/>
                </a:cubicBezTo>
                <a:cubicBezTo>
                  <a:pt x="0" y="53"/>
                  <a:pt x="15" y="68"/>
                  <a:pt x="34" y="68"/>
                </a:cubicBezTo>
                <a:cubicBezTo>
                  <a:pt x="52" y="68"/>
                  <a:pt x="68" y="53"/>
                  <a:pt x="68" y="34"/>
                </a:cubicBezTo>
              </a:path>
            </a:pathLst>
          </a:custGeom>
          <a:solidFill>
            <a:schemeClr val="tx2">
              <a:alpha val="50000"/>
            </a:schemeClr>
          </a:solidFill>
          <a:ln w="3175">
            <a:no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496069550"/>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p:txStyles>
    <p:titleStyle>
      <a:lvl1pPr algn="l" defTabSz="685800" rtl="0" eaLnBrk="1" latinLnBrk="0" hangingPunct="1">
        <a:lnSpc>
          <a:spcPct val="100000"/>
        </a:lnSpc>
        <a:spcBef>
          <a:spcPct val="0"/>
        </a:spcBef>
        <a:buNone/>
        <a:defRPr sz="2200" b="1" kern="1200">
          <a:solidFill>
            <a:schemeClr val="bg1"/>
          </a:solidFill>
          <a:latin typeface="+mj-lt"/>
          <a:ea typeface="+mj-ea"/>
          <a:cs typeface="+mj-cs"/>
        </a:defRPr>
      </a:lvl1pPr>
    </p:titleStyle>
    <p:bodyStyle>
      <a:lvl1pPr marL="0" indent="0" algn="l" defTabSz="685800" rtl="0" eaLnBrk="1" latinLnBrk="0" hangingPunct="1">
        <a:lnSpc>
          <a:spcPct val="100000"/>
        </a:lnSpc>
        <a:spcBef>
          <a:spcPts val="1200"/>
        </a:spcBef>
        <a:buFont typeface="Arial" panose="020B0604020202020204" pitchFamily="34" charset="0"/>
        <a:buNone/>
        <a:defRPr sz="1400" kern="1200">
          <a:solidFill>
            <a:schemeClr val="tx1">
              <a:lumMod val="85000"/>
              <a:lumOff val="15000"/>
            </a:schemeClr>
          </a:solidFill>
          <a:latin typeface="+mn-lt"/>
          <a:ea typeface="+mn-ea"/>
          <a:cs typeface="+mn-cs"/>
        </a:defRPr>
      </a:lvl1pPr>
      <a:lvl2pPr marL="179388" indent="-179388" algn="l" defTabSz="685800" rtl="0" eaLnBrk="1" latinLnBrk="0" hangingPunct="1">
        <a:lnSpc>
          <a:spcPct val="100000"/>
        </a:lnSpc>
        <a:spcBef>
          <a:spcPts val="900"/>
        </a:spcBef>
        <a:buFontTx/>
        <a:buBlip>
          <a:blip r:embed="rId4"/>
        </a:buBlip>
        <a:defRPr sz="1400" kern="1200">
          <a:solidFill>
            <a:schemeClr val="tx1">
              <a:lumMod val="85000"/>
              <a:lumOff val="15000"/>
            </a:schemeClr>
          </a:solidFill>
          <a:latin typeface="+mn-lt"/>
          <a:ea typeface="+mn-ea"/>
          <a:cs typeface="+mn-cs"/>
        </a:defRPr>
      </a:lvl2pPr>
      <a:lvl3pPr marL="324000" indent="-144000" algn="l" defTabSz="685800" rtl="0" eaLnBrk="1" latinLnBrk="0" hangingPunct="1">
        <a:lnSpc>
          <a:spcPct val="100000"/>
        </a:lnSpc>
        <a:spcBef>
          <a:spcPts val="500"/>
        </a:spcBef>
        <a:buClr>
          <a:schemeClr val="accent1"/>
        </a:buClr>
        <a:buFont typeface="Arial" panose="020B0604020202020204" pitchFamily="34" charset="0"/>
        <a:buChar char="●"/>
        <a:defRPr sz="1100" kern="1200">
          <a:solidFill>
            <a:schemeClr val="tx1">
              <a:lumMod val="85000"/>
              <a:lumOff val="15000"/>
            </a:schemeClr>
          </a:solidFill>
          <a:latin typeface="+mn-lt"/>
          <a:ea typeface="+mn-ea"/>
          <a:cs typeface="+mn-cs"/>
        </a:defRPr>
      </a:lvl3pPr>
      <a:lvl4pPr marL="468000" indent="-126000" algn="l" defTabSz="685800" rtl="0" eaLnBrk="1" latinLnBrk="0" hangingPunct="1">
        <a:lnSpc>
          <a:spcPct val="100000"/>
        </a:lnSpc>
        <a:spcBef>
          <a:spcPts val="500"/>
        </a:spcBef>
        <a:buFont typeface="Arial" panose="020B0604020202020204" pitchFamily="34" charset="0"/>
        <a:buChar char="-"/>
        <a:defRPr sz="1100" kern="1200">
          <a:solidFill>
            <a:schemeClr val="tx1">
              <a:lumMod val="85000"/>
              <a:lumOff val="15000"/>
            </a:schemeClr>
          </a:solidFill>
          <a:latin typeface="+mn-lt"/>
          <a:ea typeface="+mn-ea"/>
          <a:cs typeface="+mn-cs"/>
        </a:defRPr>
      </a:lvl4pPr>
      <a:lvl5pPr marL="468000" indent="0" algn="l" defTabSz="685800" rtl="0" eaLnBrk="1" latinLnBrk="0" hangingPunct="1">
        <a:lnSpc>
          <a:spcPct val="100000"/>
        </a:lnSpc>
        <a:spcBef>
          <a:spcPts val="500"/>
        </a:spcBef>
        <a:buFont typeface="Arial" panose="020B0604020202020204" pitchFamily="34" charset="0"/>
        <a:buNone/>
        <a:defRPr sz="110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122310D0-8B40-4898-B22F-2D16BBDCDC47}"/>
              </a:ext>
            </a:extLst>
          </p:cNvPr>
          <p:cNvGrpSpPr/>
          <p:nvPr userDrawn="1"/>
        </p:nvGrpSpPr>
        <p:grpSpPr>
          <a:xfrm>
            <a:off x="0" y="0"/>
            <a:ext cx="9144000" cy="846000"/>
            <a:chOff x="0" y="0"/>
            <a:chExt cx="9144000" cy="846000"/>
          </a:xfrm>
        </p:grpSpPr>
        <p:sp>
          <p:nvSpPr>
            <p:cNvPr id="12" name="Rectangle 11">
              <a:extLst>
                <a:ext uri="{FF2B5EF4-FFF2-40B4-BE49-F238E27FC236}">
                  <a16:creationId xmlns:a16="http://schemas.microsoft.com/office/drawing/2014/main" id="{362B831E-BD13-4F5B-84D4-D788BAA2E044}"/>
                </a:ext>
              </a:extLst>
            </p:cNvPr>
            <p:cNvSpPr/>
            <p:nvPr userDrawn="1"/>
          </p:nvSpPr>
          <p:spPr>
            <a:xfrm>
              <a:off x="0" y="0"/>
              <a:ext cx="9144000" cy="84600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reeform 5">
              <a:extLst>
                <a:ext uri="{FF2B5EF4-FFF2-40B4-BE49-F238E27FC236}">
                  <a16:creationId xmlns:a16="http://schemas.microsoft.com/office/drawing/2014/main" id="{D80F0F67-A899-4785-9D74-C5FBD995DF7F}"/>
                </a:ext>
              </a:extLst>
            </p:cNvPr>
            <p:cNvSpPr>
              <a:spLocks/>
            </p:cNvSpPr>
            <p:nvPr userDrawn="1"/>
          </p:nvSpPr>
          <p:spPr bwMode="auto">
            <a:xfrm>
              <a:off x="6284912" y="0"/>
              <a:ext cx="2402838" cy="846000"/>
            </a:xfrm>
            <a:custGeom>
              <a:avLst/>
              <a:gdLst>
                <a:gd name="T0" fmla="*/ 304 w 1353"/>
                <a:gd name="T1" fmla="*/ 0 h 476"/>
                <a:gd name="T2" fmla="*/ 0 w 1353"/>
                <a:gd name="T3" fmla="*/ 476 h 476"/>
                <a:gd name="T4" fmla="*/ 962 w 1353"/>
                <a:gd name="T5" fmla="*/ 476 h 476"/>
                <a:gd name="T6" fmla="*/ 1353 w 1353"/>
                <a:gd name="T7" fmla="*/ 0 h 476"/>
                <a:gd name="T8" fmla="*/ 304 w 1353"/>
                <a:gd name="T9" fmla="*/ 0 h 476"/>
              </a:gdLst>
              <a:ahLst/>
              <a:cxnLst>
                <a:cxn ang="0">
                  <a:pos x="T0" y="T1"/>
                </a:cxn>
                <a:cxn ang="0">
                  <a:pos x="T2" y="T3"/>
                </a:cxn>
                <a:cxn ang="0">
                  <a:pos x="T4" y="T5"/>
                </a:cxn>
                <a:cxn ang="0">
                  <a:pos x="T6" y="T7"/>
                </a:cxn>
                <a:cxn ang="0">
                  <a:pos x="T8" y="T9"/>
                </a:cxn>
              </a:cxnLst>
              <a:rect l="0" t="0" r="r" b="b"/>
              <a:pathLst>
                <a:path w="1353" h="476">
                  <a:moveTo>
                    <a:pt x="304" y="0"/>
                  </a:moveTo>
                  <a:lnTo>
                    <a:pt x="0" y="476"/>
                  </a:lnTo>
                  <a:lnTo>
                    <a:pt x="962" y="476"/>
                  </a:lnTo>
                  <a:lnTo>
                    <a:pt x="1353" y="0"/>
                  </a:lnTo>
                  <a:lnTo>
                    <a:pt x="304" y="0"/>
                  </a:lnTo>
                  <a:close/>
                </a:path>
              </a:pathLst>
            </a:custGeom>
            <a:solidFill>
              <a:schemeClr val="bg1">
                <a:alpha val="1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a:solidFill>
                  <a:schemeClr val="lt1"/>
                </a:solidFill>
              </a:endParaRPr>
            </a:p>
          </p:txBody>
        </p:sp>
      </p:grpSp>
      <p:sp>
        <p:nvSpPr>
          <p:cNvPr id="2" name="Espace réservé du titre 1">
            <a:extLst>
              <a:ext uri="{FF2B5EF4-FFF2-40B4-BE49-F238E27FC236}">
                <a16:creationId xmlns:a16="http://schemas.microsoft.com/office/drawing/2014/main" id="{723F5700-5DFB-4E40-927F-A5E360B40949}"/>
              </a:ext>
            </a:extLst>
          </p:cNvPr>
          <p:cNvSpPr>
            <a:spLocks noGrp="1"/>
          </p:cNvSpPr>
          <p:nvPr>
            <p:ph type="title"/>
          </p:nvPr>
        </p:nvSpPr>
        <p:spPr>
          <a:xfrm>
            <a:off x="452436" y="315118"/>
            <a:ext cx="8280000" cy="432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0219C33F-3A9D-4C70-843D-A6122DB0CA18}"/>
              </a:ext>
            </a:extLst>
          </p:cNvPr>
          <p:cNvSpPr>
            <a:spLocks noGrp="1"/>
          </p:cNvSpPr>
          <p:nvPr>
            <p:ph type="body" idx="1"/>
          </p:nvPr>
        </p:nvSpPr>
        <p:spPr>
          <a:xfrm>
            <a:off x="452438" y="1382400"/>
            <a:ext cx="8279998"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025EF5-C494-48BE-93F4-D39DF9C8812C}"/>
              </a:ext>
            </a:extLst>
          </p:cNvPr>
          <p:cNvSpPr>
            <a:spLocks noGrp="1"/>
          </p:cNvSpPr>
          <p:nvPr>
            <p:ph type="dt" sz="half" idx="2"/>
          </p:nvPr>
        </p:nvSpPr>
        <p:spPr>
          <a:xfrm>
            <a:off x="495301" y="6432551"/>
            <a:ext cx="684000" cy="216000"/>
          </a:xfrm>
          <a:prstGeom prst="rect">
            <a:avLst/>
          </a:prstGeom>
        </p:spPr>
        <p:txBody>
          <a:bodyPr vert="horz" lIns="91440" tIns="45720" rIns="91440" bIns="45720" rtlCol="0" anchor="ctr">
            <a:noAutofit/>
          </a:bodyPr>
          <a:lstStyle>
            <a:lvl1pPr algn="l">
              <a:lnSpc>
                <a:spcPct val="100000"/>
              </a:lnSpc>
              <a:defRPr sz="700">
                <a:solidFill>
                  <a:schemeClr val="tx2"/>
                </a:solidFill>
              </a:defRPr>
            </a:lvl1pPr>
          </a:lstStyle>
          <a:p>
            <a:fld id="{CF9EE0AD-69DD-4188-BABF-9BDB0A21D0B4}" type="datetime1">
              <a:rPr lang="fr-FR" smtClean="0"/>
              <a:t>03/11/2020</a:t>
            </a:fld>
            <a:endParaRPr lang="fr-FR"/>
          </a:p>
        </p:txBody>
      </p:sp>
      <p:sp>
        <p:nvSpPr>
          <p:cNvPr id="5" name="Espace réservé du pied de page 4">
            <a:extLst>
              <a:ext uri="{FF2B5EF4-FFF2-40B4-BE49-F238E27FC236}">
                <a16:creationId xmlns:a16="http://schemas.microsoft.com/office/drawing/2014/main" id="{871DA0B9-41A7-46AD-8CF5-114CB09E081F}"/>
              </a:ext>
            </a:extLst>
          </p:cNvPr>
          <p:cNvSpPr>
            <a:spLocks noGrp="1"/>
          </p:cNvSpPr>
          <p:nvPr>
            <p:ph type="ftr" sz="quarter" idx="3"/>
          </p:nvPr>
        </p:nvSpPr>
        <p:spPr>
          <a:xfrm>
            <a:off x="1181100" y="6432551"/>
            <a:ext cx="3240000" cy="216000"/>
          </a:xfrm>
          <a:prstGeom prst="rect">
            <a:avLst/>
          </a:prstGeom>
        </p:spPr>
        <p:txBody>
          <a:bodyPr vert="horz" lIns="91440" tIns="45720" rIns="91440" bIns="45720" rtlCol="0" anchor="ctr">
            <a:noAutofit/>
          </a:bodyPr>
          <a:lstStyle>
            <a:lvl1pPr algn="l">
              <a:lnSpc>
                <a:spcPct val="100000"/>
              </a:lnSpc>
              <a:defRPr sz="700">
                <a:solidFill>
                  <a:schemeClr val="tx2"/>
                </a:solidFill>
              </a:defRPr>
            </a:lvl1pPr>
          </a:lstStyle>
          <a:p>
            <a:r>
              <a:rPr lang="fr-FR"/>
              <a:t>Rencontre annuelle ICS – Visio le mardi 3 novembre 2020</a:t>
            </a:r>
          </a:p>
        </p:txBody>
      </p:sp>
      <p:sp>
        <p:nvSpPr>
          <p:cNvPr id="6" name="Espace réservé du numéro de diapositive 5">
            <a:extLst>
              <a:ext uri="{FF2B5EF4-FFF2-40B4-BE49-F238E27FC236}">
                <a16:creationId xmlns:a16="http://schemas.microsoft.com/office/drawing/2014/main" id="{6F2AD184-D1D7-4F15-A872-AEAF0087A999}"/>
              </a:ext>
            </a:extLst>
          </p:cNvPr>
          <p:cNvSpPr>
            <a:spLocks noGrp="1"/>
          </p:cNvSpPr>
          <p:nvPr>
            <p:ph type="sldNum" sz="quarter" idx="4"/>
          </p:nvPr>
        </p:nvSpPr>
        <p:spPr>
          <a:xfrm>
            <a:off x="197644" y="6432551"/>
            <a:ext cx="360000" cy="216000"/>
          </a:xfrm>
          <a:prstGeom prst="rect">
            <a:avLst/>
          </a:prstGeom>
        </p:spPr>
        <p:txBody>
          <a:bodyPr vert="horz" lIns="91440" tIns="45720" rIns="91440" bIns="45720" rtlCol="0" anchor="ctr">
            <a:noAutofit/>
          </a:bodyPr>
          <a:lstStyle>
            <a:lvl1pPr algn="l">
              <a:lnSpc>
                <a:spcPct val="100000"/>
              </a:lnSpc>
              <a:defRPr sz="700">
                <a:solidFill>
                  <a:schemeClr val="tx2"/>
                </a:solidFill>
              </a:defRPr>
            </a:lvl1pPr>
          </a:lstStyle>
          <a:p>
            <a:fld id="{472F92F0-DE7A-4B1D-ABF4-3976D6F7C2C6}" type="slidenum">
              <a:rPr lang="fr-FR" smtClean="0"/>
              <a:pPr/>
              <a:t>‹N°›</a:t>
            </a:fld>
            <a:endParaRPr lang="fr-FR"/>
          </a:p>
        </p:txBody>
      </p:sp>
      <p:cxnSp>
        <p:nvCxnSpPr>
          <p:cNvPr id="8" name="Connecteur droit 7">
            <a:extLst>
              <a:ext uri="{FF2B5EF4-FFF2-40B4-BE49-F238E27FC236}">
                <a16:creationId xmlns:a16="http://schemas.microsoft.com/office/drawing/2014/main" id="{EA2E7BD4-713E-4FC5-B6F3-1E8AF5A7D13A}"/>
              </a:ext>
            </a:extLst>
          </p:cNvPr>
          <p:cNvCxnSpPr/>
          <p:nvPr userDrawn="1"/>
        </p:nvCxnSpPr>
        <p:spPr>
          <a:xfrm>
            <a:off x="285621" y="6388001"/>
            <a:ext cx="856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reeform 5">
            <a:extLst>
              <a:ext uri="{FF2B5EF4-FFF2-40B4-BE49-F238E27FC236}">
                <a16:creationId xmlns:a16="http://schemas.microsoft.com/office/drawing/2014/main" id="{AB646757-4C65-490E-AECA-54AB0CAE36F9}"/>
              </a:ext>
            </a:extLst>
          </p:cNvPr>
          <p:cNvSpPr>
            <a:spLocks noChangeAspect="1" noEditPoints="1"/>
          </p:cNvSpPr>
          <p:nvPr userDrawn="1"/>
        </p:nvSpPr>
        <p:spPr bwMode="auto">
          <a:xfrm>
            <a:off x="8642352" y="6488729"/>
            <a:ext cx="214285" cy="216000"/>
          </a:xfrm>
          <a:custGeom>
            <a:avLst/>
            <a:gdLst>
              <a:gd name="T0" fmla="*/ 30 w 68"/>
              <a:gd name="T1" fmla="*/ 31 h 68"/>
              <a:gd name="T2" fmla="*/ 34 w 68"/>
              <a:gd name="T3" fmla="*/ 29 h 68"/>
              <a:gd name="T4" fmla="*/ 35 w 68"/>
              <a:gd name="T5" fmla="*/ 26 h 68"/>
              <a:gd name="T6" fmla="*/ 34 w 68"/>
              <a:gd name="T7" fmla="*/ 23 h 68"/>
              <a:gd name="T8" fmla="*/ 31 w 68"/>
              <a:gd name="T9" fmla="*/ 21 h 68"/>
              <a:gd name="T10" fmla="*/ 27 w 68"/>
              <a:gd name="T11" fmla="*/ 23 h 68"/>
              <a:gd name="T12" fmla="*/ 26 w 68"/>
              <a:gd name="T13" fmla="*/ 25 h 68"/>
              <a:gd name="T14" fmla="*/ 27 w 68"/>
              <a:gd name="T15" fmla="*/ 28 h 68"/>
              <a:gd name="T16" fmla="*/ 30 w 68"/>
              <a:gd name="T17" fmla="*/ 31 h 68"/>
              <a:gd name="T18" fmla="*/ 30 w 68"/>
              <a:gd name="T19" fmla="*/ 50 h 68"/>
              <a:gd name="T20" fmla="*/ 36 w 68"/>
              <a:gd name="T21" fmla="*/ 47 h 68"/>
              <a:gd name="T22" fmla="*/ 27 w 68"/>
              <a:gd name="T23" fmla="*/ 38 h 68"/>
              <a:gd name="T24" fmla="*/ 23 w 68"/>
              <a:gd name="T25" fmla="*/ 44 h 68"/>
              <a:gd name="T26" fmla="*/ 25 w 68"/>
              <a:gd name="T27" fmla="*/ 48 h 68"/>
              <a:gd name="T28" fmla="*/ 30 w 68"/>
              <a:gd name="T29" fmla="*/ 50 h 68"/>
              <a:gd name="T30" fmla="*/ 45 w 68"/>
              <a:gd name="T31" fmla="*/ 47 h 68"/>
              <a:gd name="T32" fmla="*/ 53 w 68"/>
              <a:gd name="T33" fmla="*/ 56 h 68"/>
              <a:gd name="T34" fmla="*/ 44 w 68"/>
              <a:gd name="T35" fmla="*/ 56 h 68"/>
              <a:gd name="T36" fmla="*/ 40 w 68"/>
              <a:gd name="T37" fmla="*/ 52 h 68"/>
              <a:gd name="T38" fmla="*/ 29 w 68"/>
              <a:gd name="T39" fmla="*/ 57 h 68"/>
              <a:gd name="T40" fmla="*/ 19 w 68"/>
              <a:gd name="T41" fmla="*/ 53 h 68"/>
              <a:gd name="T42" fmla="*/ 15 w 68"/>
              <a:gd name="T43" fmla="*/ 45 h 68"/>
              <a:gd name="T44" fmla="*/ 17 w 68"/>
              <a:gd name="T45" fmla="*/ 38 h 68"/>
              <a:gd name="T46" fmla="*/ 23 w 68"/>
              <a:gd name="T47" fmla="*/ 34 h 68"/>
              <a:gd name="T48" fmla="*/ 19 w 68"/>
              <a:gd name="T49" fmla="*/ 29 h 68"/>
              <a:gd name="T50" fmla="*/ 18 w 68"/>
              <a:gd name="T51" fmla="*/ 25 h 68"/>
              <a:gd name="T52" fmla="*/ 22 w 68"/>
              <a:gd name="T53" fmla="*/ 17 h 68"/>
              <a:gd name="T54" fmla="*/ 30 w 68"/>
              <a:gd name="T55" fmla="*/ 14 h 68"/>
              <a:gd name="T56" fmla="*/ 36 w 68"/>
              <a:gd name="T57" fmla="*/ 15 h 68"/>
              <a:gd name="T58" fmla="*/ 39 w 68"/>
              <a:gd name="T59" fmla="*/ 18 h 68"/>
              <a:gd name="T60" fmla="*/ 42 w 68"/>
              <a:gd name="T61" fmla="*/ 21 h 68"/>
              <a:gd name="T62" fmla="*/ 43 w 68"/>
              <a:gd name="T63" fmla="*/ 25 h 68"/>
              <a:gd name="T64" fmla="*/ 42 w 68"/>
              <a:gd name="T65" fmla="*/ 28 h 68"/>
              <a:gd name="T66" fmla="*/ 40 w 68"/>
              <a:gd name="T67" fmla="*/ 31 h 68"/>
              <a:gd name="T68" fmla="*/ 37 w 68"/>
              <a:gd name="T69" fmla="*/ 33 h 68"/>
              <a:gd name="T70" fmla="*/ 34 w 68"/>
              <a:gd name="T71" fmla="*/ 35 h 68"/>
              <a:gd name="T72" fmla="*/ 40 w 68"/>
              <a:gd name="T73" fmla="*/ 42 h 68"/>
              <a:gd name="T74" fmla="*/ 45 w 68"/>
              <a:gd name="T75" fmla="*/ 34 h 68"/>
              <a:gd name="T76" fmla="*/ 53 w 68"/>
              <a:gd name="T77" fmla="*/ 34 h 68"/>
              <a:gd name="T78" fmla="*/ 45 w 68"/>
              <a:gd name="T79" fmla="*/ 47 h 68"/>
              <a:gd name="T80" fmla="*/ 68 w 68"/>
              <a:gd name="T81" fmla="*/ 34 h 68"/>
              <a:gd name="T82" fmla="*/ 40 w 68"/>
              <a:gd name="T83" fmla="*/ 1 h 68"/>
              <a:gd name="T84" fmla="*/ 33 w 68"/>
              <a:gd name="T85" fmla="*/ 9 h 68"/>
              <a:gd name="T86" fmla="*/ 26 w 68"/>
              <a:gd name="T87" fmla="*/ 9 h 68"/>
              <a:gd name="T88" fmla="*/ 32 w 68"/>
              <a:gd name="T89" fmla="*/ 0 h 68"/>
              <a:gd name="T90" fmla="*/ 0 w 68"/>
              <a:gd name="T91" fmla="*/ 34 h 68"/>
              <a:gd name="T92" fmla="*/ 34 w 68"/>
              <a:gd name="T93" fmla="*/ 68 h 68"/>
              <a:gd name="T94" fmla="*/ 68 w 68"/>
              <a:gd name="T9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68">
                <a:moveTo>
                  <a:pt x="30" y="31"/>
                </a:moveTo>
                <a:cubicBezTo>
                  <a:pt x="32" y="30"/>
                  <a:pt x="33" y="30"/>
                  <a:pt x="34" y="29"/>
                </a:cubicBezTo>
                <a:cubicBezTo>
                  <a:pt x="35" y="28"/>
                  <a:pt x="35" y="27"/>
                  <a:pt x="35" y="26"/>
                </a:cubicBezTo>
                <a:cubicBezTo>
                  <a:pt x="35" y="24"/>
                  <a:pt x="35" y="24"/>
                  <a:pt x="34" y="23"/>
                </a:cubicBezTo>
                <a:cubicBezTo>
                  <a:pt x="33" y="22"/>
                  <a:pt x="32" y="21"/>
                  <a:pt x="31" y="21"/>
                </a:cubicBezTo>
                <a:cubicBezTo>
                  <a:pt x="29" y="21"/>
                  <a:pt x="28" y="22"/>
                  <a:pt x="27" y="23"/>
                </a:cubicBezTo>
                <a:cubicBezTo>
                  <a:pt x="26" y="23"/>
                  <a:pt x="26" y="24"/>
                  <a:pt x="26" y="25"/>
                </a:cubicBezTo>
                <a:cubicBezTo>
                  <a:pt x="26" y="26"/>
                  <a:pt x="26" y="27"/>
                  <a:pt x="27" y="28"/>
                </a:cubicBezTo>
                <a:cubicBezTo>
                  <a:pt x="27" y="29"/>
                  <a:pt x="28" y="30"/>
                  <a:pt x="30" y="31"/>
                </a:cubicBezTo>
                <a:moveTo>
                  <a:pt x="30" y="50"/>
                </a:moveTo>
                <a:cubicBezTo>
                  <a:pt x="32" y="50"/>
                  <a:pt x="34" y="49"/>
                  <a:pt x="36" y="47"/>
                </a:cubicBezTo>
                <a:cubicBezTo>
                  <a:pt x="27" y="38"/>
                  <a:pt x="27" y="38"/>
                  <a:pt x="27" y="38"/>
                </a:cubicBezTo>
                <a:cubicBezTo>
                  <a:pt x="25" y="40"/>
                  <a:pt x="23" y="42"/>
                  <a:pt x="23" y="44"/>
                </a:cubicBezTo>
                <a:cubicBezTo>
                  <a:pt x="23" y="45"/>
                  <a:pt x="24" y="47"/>
                  <a:pt x="25" y="48"/>
                </a:cubicBezTo>
                <a:cubicBezTo>
                  <a:pt x="26" y="49"/>
                  <a:pt x="28" y="50"/>
                  <a:pt x="30" y="50"/>
                </a:cubicBezTo>
                <a:moveTo>
                  <a:pt x="45" y="47"/>
                </a:moveTo>
                <a:cubicBezTo>
                  <a:pt x="53" y="56"/>
                  <a:pt x="53" y="56"/>
                  <a:pt x="53" y="56"/>
                </a:cubicBezTo>
                <a:cubicBezTo>
                  <a:pt x="44" y="56"/>
                  <a:pt x="44" y="56"/>
                  <a:pt x="44" y="56"/>
                </a:cubicBezTo>
                <a:cubicBezTo>
                  <a:pt x="40" y="52"/>
                  <a:pt x="40" y="52"/>
                  <a:pt x="40" y="52"/>
                </a:cubicBezTo>
                <a:cubicBezTo>
                  <a:pt x="37" y="55"/>
                  <a:pt x="33" y="57"/>
                  <a:pt x="29" y="57"/>
                </a:cubicBezTo>
                <a:cubicBezTo>
                  <a:pt x="25" y="57"/>
                  <a:pt x="21" y="55"/>
                  <a:pt x="19" y="53"/>
                </a:cubicBezTo>
                <a:cubicBezTo>
                  <a:pt x="16" y="51"/>
                  <a:pt x="15" y="48"/>
                  <a:pt x="15" y="45"/>
                </a:cubicBezTo>
                <a:cubicBezTo>
                  <a:pt x="15" y="42"/>
                  <a:pt x="16" y="40"/>
                  <a:pt x="17" y="38"/>
                </a:cubicBezTo>
                <a:cubicBezTo>
                  <a:pt x="19" y="37"/>
                  <a:pt x="21" y="35"/>
                  <a:pt x="23" y="34"/>
                </a:cubicBezTo>
                <a:cubicBezTo>
                  <a:pt x="21" y="32"/>
                  <a:pt x="20" y="31"/>
                  <a:pt x="19" y="29"/>
                </a:cubicBezTo>
                <a:cubicBezTo>
                  <a:pt x="19" y="28"/>
                  <a:pt x="18" y="26"/>
                  <a:pt x="18" y="25"/>
                </a:cubicBezTo>
                <a:cubicBezTo>
                  <a:pt x="18" y="22"/>
                  <a:pt x="19" y="19"/>
                  <a:pt x="22" y="17"/>
                </a:cubicBezTo>
                <a:cubicBezTo>
                  <a:pt x="24" y="15"/>
                  <a:pt x="27" y="14"/>
                  <a:pt x="30" y="14"/>
                </a:cubicBezTo>
                <a:cubicBezTo>
                  <a:pt x="32" y="14"/>
                  <a:pt x="34" y="15"/>
                  <a:pt x="36" y="15"/>
                </a:cubicBezTo>
                <a:cubicBezTo>
                  <a:pt x="37" y="16"/>
                  <a:pt x="38" y="17"/>
                  <a:pt x="39" y="18"/>
                </a:cubicBezTo>
                <a:cubicBezTo>
                  <a:pt x="40" y="18"/>
                  <a:pt x="41" y="20"/>
                  <a:pt x="42" y="21"/>
                </a:cubicBezTo>
                <a:cubicBezTo>
                  <a:pt x="42" y="22"/>
                  <a:pt x="43" y="23"/>
                  <a:pt x="43" y="25"/>
                </a:cubicBezTo>
                <a:cubicBezTo>
                  <a:pt x="43" y="26"/>
                  <a:pt x="42" y="27"/>
                  <a:pt x="42" y="28"/>
                </a:cubicBezTo>
                <a:cubicBezTo>
                  <a:pt x="41" y="29"/>
                  <a:pt x="41" y="30"/>
                  <a:pt x="40" y="31"/>
                </a:cubicBezTo>
                <a:cubicBezTo>
                  <a:pt x="39" y="32"/>
                  <a:pt x="38" y="33"/>
                  <a:pt x="37" y="33"/>
                </a:cubicBezTo>
                <a:cubicBezTo>
                  <a:pt x="36" y="34"/>
                  <a:pt x="35" y="35"/>
                  <a:pt x="34" y="35"/>
                </a:cubicBezTo>
                <a:cubicBezTo>
                  <a:pt x="40" y="42"/>
                  <a:pt x="40" y="42"/>
                  <a:pt x="40" y="42"/>
                </a:cubicBezTo>
                <a:cubicBezTo>
                  <a:pt x="45" y="34"/>
                  <a:pt x="45" y="34"/>
                  <a:pt x="45" y="34"/>
                </a:cubicBezTo>
                <a:cubicBezTo>
                  <a:pt x="53" y="34"/>
                  <a:pt x="53" y="34"/>
                  <a:pt x="53" y="34"/>
                </a:cubicBezTo>
                <a:lnTo>
                  <a:pt x="45" y="47"/>
                </a:lnTo>
                <a:close/>
                <a:moveTo>
                  <a:pt x="68" y="34"/>
                </a:moveTo>
                <a:cubicBezTo>
                  <a:pt x="68" y="18"/>
                  <a:pt x="56" y="4"/>
                  <a:pt x="40" y="1"/>
                </a:cubicBezTo>
                <a:cubicBezTo>
                  <a:pt x="33" y="9"/>
                  <a:pt x="33" y="9"/>
                  <a:pt x="33" y="9"/>
                </a:cubicBezTo>
                <a:cubicBezTo>
                  <a:pt x="26" y="9"/>
                  <a:pt x="26" y="9"/>
                  <a:pt x="26" y="9"/>
                </a:cubicBezTo>
                <a:cubicBezTo>
                  <a:pt x="32" y="0"/>
                  <a:pt x="32" y="0"/>
                  <a:pt x="32" y="0"/>
                </a:cubicBezTo>
                <a:cubicBezTo>
                  <a:pt x="14" y="1"/>
                  <a:pt x="0" y="16"/>
                  <a:pt x="0" y="34"/>
                </a:cubicBezTo>
                <a:cubicBezTo>
                  <a:pt x="0" y="53"/>
                  <a:pt x="15" y="68"/>
                  <a:pt x="34" y="68"/>
                </a:cubicBezTo>
                <a:cubicBezTo>
                  <a:pt x="52" y="68"/>
                  <a:pt x="68" y="53"/>
                  <a:pt x="68" y="34"/>
                </a:cubicBezTo>
              </a:path>
            </a:pathLst>
          </a:custGeom>
          <a:solidFill>
            <a:schemeClr val="tx2">
              <a:alpha val="50000"/>
            </a:schemeClr>
          </a:solidFill>
          <a:ln w="3175">
            <a:no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865631742"/>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p:txStyles>
    <p:titleStyle>
      <a:lvl1pPr algn="l" defTabSz="685800" rtl="0" eaLnBrk="1" latinLnBrk="0" hangingPunct="1">
        <a:lnSpc>
          <a:spcPct val="100000"/>
        </a:lnSpc>
        <a:spcBef>
          <a:spcPct val="0"/>
        </a:spcBef>
        <a:buNone/>
        <a:defRPr sz="2200" b="1" kern="1200">
          <a:solidFill>
            <a:schemeClr val="bg1"/>
          </a:solidFill>
          <a:latin typeface="+mj-lt"/>
          <a:ea typeface="+mj-ea"/>
          <a:cs typeface="+mj-cs"/>
        </a:defRPr>
      </a:lvl1pPr>
    </p:titleStyle>
    <p:bodyStyle>
      <a:lvl1pPr marL="0" indent="0" algn="l" defTabSz="685800" rtl="0" eaLnBrk="1" latinLnBrk="0" hangingPunct="1">
        <a:lnSpc>
          <a:spcPct val="100000"/>
        </a:lnSpc>
        <a:spcBef>
          <a:spcPts val="1200"/>
        </a:spcBef>
        <a:buFont typeface="Arial" panose="020B0604020202020204" pitchFamily="34" charset="0"/>
        <a:buNone/>
        <a:defRPr sz="1400" kern="1200">
          <a:solidFill>
            <a:schemeClr val="tx1">
              <a:lumMod val="85000"/>
              <a:lumOff val="15000"/>
            </a:schemeClr>
          </a:solidFill>
          <a:latin typeface="+mn-lt"/>
          <a:ea typeface="+mn-ea"/>
          <a:cs typeface="+mn-cs"/>
        </a:defRPr>
      </a:lvl1pPr>
      <a:lvl2pPr marL="179388" indent="-179388" algn="l" defTabSz="685800" rtl="0" eaLnBrk="1" latinLnBrk="0" hangingPunct="1">
        <a:lnSpc>
          <a:spcPct val="100000"/>
        </a:lnSpc>
        <a:spcBef>
          <a:spcPts val="900"/>
        </a:spcBef>
        <a:buFontTx/>
        <a:buBlip>
          <a:blip r:embed="rId4"/>
        </a:buBlip>
        <a:defRPr sz="1400" kern="1200">
          <a:solidFill>
            <a:schemeClr val="tx1">
              <a:lumMod val="85000"/>
              <a:lumOff val="15000"/>
            </a:schemeClr>
          </a:solidFill>
          <a:latin typeface="+mn-lt"/>
          <a:ea typeface="+mn-ea"/>
          <a:cs typeface="+mn-cs"/>
        </a:defRPr>
      </a:lvl2pPr>
      <a:lvl3pPr marL="324000" indent="-144000" algn="l" defTabSz="685800" rtl="0" eaLnBrk="1" latinLnBrk="0" hangingPunct="1">
        <a:lnSpc>
          <a:spcPct val="100000"/>
        </a:lnSpc>
        <a:spcBef>
          <a:spcPts val="500"/>
        </a:spcBef>
        <a:buClr>
          <a:schemeClr val="accent2"/>
        </a:buClr>
        <a:buFont typeface="Arial" panose="020B0604020202020204" pitchFamily="34" charset="0"/>
        <a:buChar char="●"/>
        <a:defRPr sz="1100" kern="1200">
          <a:solidFill>
            <a:schemeClr val="tx1">
              <a:lumMod val="85000"/>
              <a:lumOff val="15000"/>
            </a:schemeClr>
          </a:solidFill>
          <a:latin typeface="+mn-lt"/>
          <a:ea typeface="+mn-ea"/>
          <a:cs typeface="+mn-cs"/>
        </a:defRPr>
      </a:lvl3pPr>
      <a:lvl4pPr marL="468000" indent="-126000" algn="l" defTabSz="685800" rtl="0" eaLnBrk="1" latinLnBrk="0" hangingPunct="1">
        <a:lnSpc>
          <a:spcPct val="100000"/>
        </a:lnSpc>
        <a:spcBef>
          <a:spcPts val="500"/>
        </a:spcBef>
        <a:buFont typeface="Arial" panose="020B0604020202020204" pitchFamily="34" charset="0"/>
        <a:buChar char="-"/>
        <a:defRPr sz="1100" kern="1200">
          <a:solidFill>
            <a:schemeClr val="tx1">
              <a:lumMod val="85000"/>
              <a:lumOff val="15000"/>
            </a:schemeClr>
          </a:solidFill>
          <a:latin typeface="+mn-lt"/>
          <a:ea typeface="+mn-ea"/>
          <a:cs typeface="+mn-cs"/>
        </a:defRPr>
      </a:lvl4pPr>
      <a:lvl5pPr marL="468000" indent="0" algn="l" defTabSz="685800" rtl="0" eaLnBrk="1" latinLnBrk="0" hangingPunct="1">
        <a:lnSpc>
          <a:spcPct val="100000"/>
        </a:lnSpc>
        <a:spcBef>
          <a:spcPts val="500"/>
        </a:spcBef>
        <a:buFont typeface="Arial" panose="020B0604020202020204" pitchFamily="34" charset="0"/>
        <a:buNone/>
        <a:defRPr sz="110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122310D0-8B40-4898-B22F-2D16BBDCDC47}"/>
              </a:ext>
            </a:extLst>
          </p:cNvPr>
          <p:cNvGrpSpPr/>
          <p:nvPr userDrawn="1"/>
        </p:nvGrpSpPr>
        <p:grpSpPr>
          <a:xfrm>
            <a:off x="0" y="0"/>
            <a:ext cx="9144000" cy="846000"/>
            <a:chOff x="0" y="0"/>
            <a:chExt cx="9144000" cy="846000"/>
          </a:xfrm>
        </p:grpSpPr>
        <p:sp>
          <p:nvSpPr>
            <p:cNvPr id="12" name="Rectangle 11">
              <a:extLst>
                <a:ext uri="{FF2B5EF4-FFF2-40B4-BE49-F238E27FC236}">
                  <a16:creationId xmlns:a16="http://schemas.microsoft.com/office/drawing/2014/main" id="{362B831E-BD13-4F5B-84D4-D788BAA2E044}"/>
                </a:ext>
              </a:extLst>
            </p:cNvPr>
            <p:cNvSpPr/>
            <p:nvPr userDrawn="1"/>
          </p:nvSpPr>
          <p:spPr>
            <a:xfrm>
              <a:off x="0" y="0"/>
              <a:ext cx="9144000" cy="846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reeform 5">
              <a:extLst>
                <a:ext uri="{FF2B5EF4-FFF2-40B4-BE49-F238E27FC236}">
                  <a16:creationId xmlns:a16="http://schemas.microsoft.com/office/drawing/2014/main" id="{D80F0F67-A899-4785-9D74-C5FBD995DF7F}"/>
                </a:ext>
              </a:extLst>
            </p:cNvPr>
            <p:cNvSpPr>
              <a:spLocks/>
            </p:cNvSpPr>
            <p:nvPr userDrawn="1"/>
          </p:nvSpPr>
          <p:spPr bwMode="auto">
            <a:xfrm>
              <a:off x="6284912" y="0"/>
              <a:ext cx="2402838" cy="846000"/>
            </a:xfrm>
            <a:custGeom>
              <a:avLst/>
              <a:gdLst>
                <a:gd name="T0" fmla="*/ 304 w 1353"/>
                <a:gd name="T1" fmla="*/ 0 h 476"/>
                <a:gd name="T2" fmla="*/ 0 w 1353"/>
                <a:gd name="T3" fmla="*/ 476 h 476"/>
                <a:gd name="T4" fmla="*/ 962 w 1353"/>
                <a:gd name="T5" fmla="*/ 476 h 476"/>
                <a:gd name="T6" fmla="*/ 1353 w 1353"/>
                <a:gd name="T7" fmla="*/ 0 h 476"/>
                <a:gd name="T8" fmla="*/ 304 w 1353"/>
                <a:gd name="T9" fmla="*/ 0 h 476"/>
              </a:gdLst>
              <a:ahLst/>
              <a:cxnLst>
                <a:cxn ang="0">
                  <a:pos x="T0" y="T1"/>
                </a:cxn>
                <a:cxn ang="0">
                  <a:pos x="T2" y="T3"/>
                </a:cxn>
                <a:cxn ang="0">
                  <a:pos x="T4" y="T5"/>
                </a:cxn>
                <a:cxn ang="0">
                  <a:pos x="T6" y="T7"/>
                </a:cxn>
                <a:cxn ang="0">
                  <a:pos x="T8" y="T9"/>
                </a:cxn>
              </a:cxnLst>
              <a:rect l="0" t="0" r="r" b="b"/>
              <a:pathLst>
                <a:path w="1353" h="476">
                  <a:moveTo>
                    <a:pt x="304" y="0"/>
                  </a:moveTo>
                  <a:lnTo>
                    <a:pt x="0" y="476"/>
                  </a:lnTo>
                  <a:lnTo>
                    <a:pt x="962" y="476"/>
                  </a:lnTo>
                  <a:lnTo>
                    <a:pt x="1353" y="0"/>
                  </a:lnTo>
                  <a:lnTo>
                    <a:pt x="304" y="0"/>
                  </a:lnTo>
                  <a:close/>
                </a:path>
              </a:pathLst>
            </a:custGeom>
            <a:solidFill>
              <a:schemeClr val="bg1">
                <a:alpha val="1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a:solidFill>
                  <a:schemeClr val="lt1"/>
                </a:solidFill>
              </a:endParaRPr>
            </a:p>
          </p:txBody>
        </p:sp>
      </p:grpSp>
      <p:sp>
        <p:nvSpPr>
          <p:cNvPr id="2" name="Espace réservé du titre 1">
            <a:extLst>
              <a:ext uri="{FF2B5EF4-FFF2-40B4-BE49-F238E27FC236}">
                <a16:creationId xmlns:a16="http://schemas.microsoft.com/office/drawing/2014/main" id="{723F5700-5DFB-4E40-927F-A5E360B40949}"/>
              </a:ext>
            </a:extLst>
          </p:cNvPr>
          <p:cNvSpPr>
            <a:spLocks noGrp="1"/>
          </p:cNvSpPr>
          <p:nvPr>
            <p:ph type="title"/>
          </p:nvPr>
        </p:nvSpPr>
        <p:spPr>
          <a:xfrm>
            <a:off x="452436" y="315118"/>
            <a:ext cx="8280000" cy="432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0219C33F-3A9D-4C70-843D-A6122DB0CA18}"/>
              </a:ext>
            </a:extLst>
          </p:cNvPr>
          <p:cNvSpPr>
            <a:spLocks noGrp="1"/>
          </p:cNvSpPr>
          <p:nvPr>
            <p:ph type="body" idx="1"/>
          </p:nvPr>
        </p:nvSpPr>
        <p:spPr>
          <a:xfrm>
            <a:off x="452438" y="1382400"/>
            <a:ext cx="8279998"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025EF5-C494-48BE-93F4-D39DF9C8812C}"/>
              </a:ext>
            </a:extLst>
          </p:cNvPr>
          <p:cNvSpPr>
            <a:spLocks noGrp="1"/>
          </p:cNvSpPr>
          <p:nvPr>
            <p:ph type="dt" sz="half" idx="2"/>
          </p:nvPr>
        </p:nvSpPr>
        <p:spPr>
          <a:xfrm>
            <a:off x="495301" y="6432551"/>
            <a:ext cx="684000" cy="216000"/>
          </a:xfrm>
          <a:prstGeom prst="rect">
            <a:avLst/>
          </a:prstGeom>
        </p:spPr>
        <p:txBody>
          <a:bodyPr vert="horz" lIns="91440" tIns="45720" rIns="91440" bIns="45720" rtlCol="0" anchor="ctr">
            <a:noAutofit/>
          </a:bodyPr>
          <a:lstStyle>
            <a:lvl1pPr algn="l">
              <a:lnSpc>
                <a:spcPct val="100000"/>
              </a:lnSpc>
              <a:defRPr sz="700">
                <a:solidFill>
                  <a:schemeClr val="tx2"/>
                </a:solidFill>
              </a:defRPr>
            </a:lvl1pPr>
          </a:lstStyle>
          <a:p>
            <a:fld id="{4CA4E077-A8D0-4A60-900B-FAB850DB4B15}" type="datetime1">
              <a:rPr lang="fr-FR" smtClean="0"/>
              <a:t>03/11/2020</a:t>
            </a:fld>
            <a:endParaRPr lang="fr-FR"/>
          </a:p>
        </p:txBody>
      </p:sp>
      <p:sp>
        <p:nvSpPr>
          <p:cNvPr id="5" name="Espace réservé du pied de page 4">
            <a:extLst>
              <a:ext uri="{FF2B5EF4-FFF2-40B4-BE49-F238E27FC236}">
                <a16:creationId xmlns:a16="http://schemas.microsoft.com/office/drawing/2014/main" id="{871DA0B9-41A7-46AD-8CF5-114CB09E081F}"/>
              </a:ext>
            </a:extLst>
          </p:cNvPr>
          <p:cNvSpPr>
            <a:spLocks noGrp="1"/>
          </p:cNvSpPr>
          <p:nvPr>
            <p:ph type="ftr" sz="quarter" idx="3"/>
          </p:nvPr>
        </p:nvSpPr>
        <p:spPr>
          <a:xfrm>
            <a:off x="1181100" y="6432551"/>
            <a:ext cx="3240000" cy="216000"/>
          </a:xfrm>
          <a:prstGeom prst="rect">
            <a:avLst/>
          </a:prstGeom>
        </p:spPr>
        <p:txBody>
          <a:bodyPr vert="horz" lIns="91440" tIns="45720" rIns="91440" bIns="45720" rtlCol="0" anchor="ctr">
            <a:noAutofit/>
          </a:bodyPr>
          <a:lstStyle>
            <a:lvl1pPr algn="l">
              <a:lnSpc>
                <a:spcPct val="100000"/>
              </a:lnSpc>
              <a:defRPr sz="700">
                <a:solidFill>
                  <a:schemeClr val="tx2"/>
                </a:solidFill>
              </a:defRPr>
            </a:lvl1pPr>
          </a:lstStyle>
          <a:p>
            <a:r>
              <a:rPr lang="fr-FR"/>
              <a:t>Rencontre annuelle ICS – Visio le mardi 3 novembre 2020</a:t>
            </a:r>
          </a:p>
        </p:txBody>
      </p:sp>
      <p:sp>
        <p:nvSpPr>
          <p:cNvPr id="6" name="Espace réservé du numéro de diapositive 5">
            <a:extLst>
              <a:ext uri="{FF2B5EF4-FFF2-40B4-BE49-F238E27FC236}">
                <a16:creationId xmlns:a16="http://schemas.microsoft.com/office/drawing/2014/main" id="{6F2AD184-D1D7-4F15-A872-AEAF0087A999}"/>
              </a:ext>
            </a:extLst>
          </p:cNvPr>
          <p:cNvSpPr>
            <a:spLocks noGrp="1"/>
          </p:cNvSpPr>
          <p:nvPr>
            <p:ph type="sldNum" sz="quarter" idx="4"/>
          </p:nvPr>
        </p:nvSpPr>
        <p:spPr>
          <a:xfrm>
            <a:off x="197644" y="6432551"/>
            <a:ext cx="360000" cy="216000"/>
          </a:xfrm>
          <a:prstGeom prst="rect">
            <a:avLst/>
          </a:prstGeom>
        </p:spPr>
        <p:txBody>
          <a:bodyPr vert="horz" lIns="91440" tIns="45720" rIns="91440" bIns="45720" rtlCol="0" anchor="ctr">
            <a:noAutofit/>
          </a:bodyPr>
          <a:lstStyle>
            <a:lvl1pPr algn="l">
              <a:lnSpc>
                <a:spcPct val="100000"/>
              </a:lnSpc>
              <a:defRPr sz="700">
                <a:solidFill>
                  <a:schemeClr val="tx2"/>
                </a:solidFill>
              </a:defRPr>
            </a:lvl1pPr>
          </a:lstStyle>
          <a:p>
            <a:fld id="{472F92F0-DE7A-4B1D-ABF4-3976D6F7C2C6}" type="slidenum">
              <a:rPr lang="fr-FR" smtClean="0"/>
              <a:pPr/>
              <a:t>‹N°›</a:t>
            </a:fld>
            <a:endParaRPr lang="fr-FR"/>
          </a:p>
        </p:txBody>
      </p:sp>
      <p:cxnSp>
        <p:nvCxnSpPr>
          <p:cNvPr id="8" name="Connecteur droit 7">
            <a:extLst>
              <a:ext uri="{FF2B5EF4-FFF2-40B4-BE49-F238E27FC236}">
                <a16:creationId xmlns:a16="http://schemas.microsoft.com/office/drawing/2014/main" id="{EA2E7BD4-713E-4FC5-B6F3-1E8AF5A7D13A}"/>
              </a:ext>
            </a:extLst>
          </p:cNvPr>
          <p:cNvCxnSpPr/>
          <p:nvPr userDrawn="1"/>
        </p:nvCxnSpPr>
        <p:spPr>
          <a:xfrm>
            <a:off x="285621" y="6388001"/>
            <a:ext cx="856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reeform 5">
            <a:extLst>
              <a:ext uri="{FF2B5EF4-FFF2-40B4-BE49-F238E27FC236}">
                <a16:creationId xmlns:a16="http://schemas.microsoft.com/office/drawing/2014/main" id="{AB646757-4C65-490E-AECA-54AB0CAE36F9}"/>
              </a:ext>
            </a:extLst>
          </p:cNvPr>
          <p:cNvSpPr>
            <a:spLocks noChangeAspect="1" noEditPoints="1"/>
          </p:cNvSpPr>
          <p:nvPr userDrawn="1"/>
        </p:nvSpPr>
        <p:spPr bwMode="auto">
          <a:xfrm>
            <a:off x="8642352" y="6488729"/>
            <a:ext cx="214285" cy="216000"/>
          </a:xfrm>
          <a:custGeom>
            <a:avLst/>
            <a:gdLst>
              <a:gd name="T0" fmla="*/ 30 w 68"/>
              <a:gd name="T1" fmla="*/ 31 h 68"/>
              <a:gd name="T2" fmla="*/ 34 w 68"/>
              <a:gd name="T3" fmla="*/ 29 h 68"/>
              <a:gd name="T4" fmla="*/ 35 w 68"/>
              <a:gd name="T5" fmla="*/ 26 h 68"/>
              <a:gd name="T6" fmla="*/ 34 w 68"/>
              <a:gd name="T7" fmla="*/ 23 h 68"/>
              <a:gd name="T8" fmla="*/ 31 w 68"/>
              <a:gd name="T9" fmla="*/ 21 h 68"/>
              <a:gd name="T10" fmla="*/ 27 w 68"/>
              <a:gd name="T11" fmla="*/ 23 h 68"/>
              <a:gd name="T12" fmla="*/ 26 w 68"/>
              <a:gd name="T13" fmla="*/ 25 h 68"/>
              <a:gd name="T14" fmla="*/ 27 w 68"/>
              <a:gd name="T15" fmla="*/ 28 h 68"/>
              <a:gd name="T16" fmla="*/ 30 w 68"/>
              <a:gd name="T17" fmla="*/ 31 h 68"/>
              <a:gd name="T18" fmla="*/ 30 w 68"/>
              <a:gd name="T19" fmla="*/ 50 h 68"/>
              <a:gd name="T20" fmla="*/ 36 w 68"/>
              <a:gd name="T21" fmla="*/ 47 h 68"/>
              <a:gd name="T22" fmla="*/ 27 w 68"/>
              <a:gd name="T23" fmla="*/ 38 h 68"/>
              <a:gd name="T24" fmla="*/ 23 w 68"/>
              <a:gd name="T25" fmla="*/ 44 h 68"/>
              <a:gd name="T26" fmla="*/ 25 w 68"/>
              <a:gd name="T27" fmla="*/ 48 h 68"/>
              <a:gd name="T28" fmla="*/ 30 w 68"/>
              <a:gd name="T29" fmla="*/ 50 h 68"/>
              <a:gd name="T30" fmla="*/ 45 w 68"/>
              <a:gd name="T31" fmla="*/ 47 h 68"/>
              <a:gd name="T32" fmla="*/ 53 w 68"/>
              <a:gd name="T33" fmla="*/ 56 h 68"/>
              <a:gd name="T34" fmla="*/ 44 w 68"/>
              <a:gd name="T35" fmla="*/ 56 h 68"/>
              <a:gd name="T36" fmla="*/ 40 w 68"/>
              <a:gd name="T37" fmla="*/ 52 h 68"/>
              <a:gd name="T38" fmla="*/ 29 w 68"/>
              <a:gd name="T39" fmla="*/ 57 h 68"/>
              <a:gd name="T40" fmla="*/ 19 w 68"/>
              <a:gd name="T41" fmla="*/ 53 h 68"/>
              <a:gd name="T42" fmla="*/ 15 w 68"/>
              <a:gd name="T43" fmla="*/ 45 h 68"/>
              <a:gd name="T44" fmla="*/ 17 w 68"/>
              <a:gd name="T45" fmla="*/ 38 h 68"/>
              <a:gd name="T46" fmla="*/ 23 w 68"/>
              <a:gd name="T47" fmla="*/ 34 h 68"/>
              <a:gd name="T48" fmla="*/ 19 w 68"/>
              <a:gd name="T49" fmla="*/ 29 h 68"/>
              <a:gd name="T50" fmla="*/ 18 w 68"/>
              <a:gd name="T51" fmla="*/ 25 h 68"/>
              <a:gd name="T52" fmla="*/ 22 w 68"/>
              <a:gd name="T53" fmla="*/ 17 h 68"/>
              <a:gd name="T54" fmla="*/ 30 w 68"/>
              <a:gd name="T55" fmla="*/ 14 h 68"/>
              <a:gd name="T56" fmla="*/ 36 w 68"/>
              <a:gd name="T57" fmla="*/ 15 h 68"/>
              <a:gd name="T58" fmla="*/ 39 w 68"/>
              <a:gd name="T59" fmla="*/ 18 h 68"/>
              <a:gd name="T60" fmla="*/ 42 w 68"/>
              <a:gd name="T61" fmla="*/ 21 h 68"/>
              <a:gd name="T62" fmla="*/ 43 w 68"/>
              <a:gd name="T63" fmla="*/ 25 h 68"/>
              <a:gd name="T64" fmla="*/ 42 w 68"/>
              <a:gd name="T65" fmla="*/ 28 h 68"/>
              <a:gd name="T66" fmla="*/ 40 w 68"/>
              <a:gd name="T67" fmla="*/ 31 h 68"/>
              <a:gd name="T68" fmla="*/ 37 w 68"/>
              <a:gd name="T69" fmla="*/ 33 h 68"/>
              <a:gd name="T70" fmla="*/ 34 w 68"/>
              <a:gd name="T71" fmla="*/ 35 h 68"/>
              <a:gd name="T72" fmla="*/ 40 w 68"/>
              <a:gd name="T73" fmla="*/ 42 h 68"/>
              <a:gd name="T74" fmla="*/ 45 w 68"/>
              <a:gd name="T75" fmla="*/ 34 h 68"/>
              <a:gd name="T76" fmla="*/ 53 w 68"/>
              <a:gd name="T77" fmla="*/ 34 h 68"/>
              <a:gd name="T78" fmla="*/ 45 w 68"/>
              <a:gd name="T79" fmla="*/ 47 h 68"/>
              <a:gd name="T80" fmla="*/ 68 w 68"/>
              <a:gd name="T81" fmla="*/ 34 h 68"/>
              <a:gd name="T82" fmla="*/ 40 w 68"/>
              <a:gd name="T83" fmla="*/ 1 h 68"/>
              <a:gd name="T84" fmla="*/ 33 w 68"/>
              <a:gd name="T85" fmla="*/ 9 h 68"/>
              <a:gd name="T86" fmla="*/ 26 w 68"/>
              <a:gd name="T87" fmla="*/ 9 h 68"/>
              <a:gd name="T88" fmla="*/ 32 w 68"/>
              <a:gd name="T89" fmla="*/ 0 h 68"/>
              <a:gd name="T90" fmla="*/ 0 w 68"/>
              <a:gd name="T91" fmla="*/ 34 h 68"/>
              <a:gd name="T92" fmla="*/ 34 w 68"/>
              <a:gd name="T93" fmla="*/ 68 h 68"/>
              <a:gd name="T94" fmla="*/ 68 w 68"/>
              <a:gd name="T9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68">
                <a:moveTo>
                  <a:pt x="30" y="31"/>
                </a:moveTo>
                <a:cubicBezTo>
                  <a:pt x="32" y="30"/>
                  <a:pt x="33" y="30"/>
                  <a:pt x="34" y="29"/>
                </a:cubicBezTo>
                <a:cubicBezTo>
                  <a:pt x="35" y="28"/>
                  <a:pt x="35" y="27"/>
                  <a:pt x="35" y="26"/>
                </a:cubicBezTo>
                <a:cubicBezTo>
                  <a:pt x="35" y="24"/>
                  <a:pt x="35" y="24"/>
                  <a:pt x="34" y="23"/>
                </a:cubicBezTo>
                <a:cubicBezTo>
                  <a:pt x="33" y="22"/>
                  <a:pt x="32" y="21"/>
                  <a:pt x="31" y="21"/>
                </a:cubicBezTo>
                <a:cubicBezTo>
                  <a:pt x="29" y="21"/>
                  <a:pt x="28" y="22"/>
                  <a:pt x="27" y="23"/>
                </a:cubicBezTo>
                <a:cubicBezTo>
                  <a:pt x="26" y="23"/>
                  <a:pt x="26" y="24"/>
                  <a:pt x="26" y="25"/>
                </a:cubicBezTo>
                <a:cubicBezTo>
                  <a:pt x="26" y="26"/>
                  <a:pt x="26" y="27"/>
                  <a:pt x="27" y="28"/>
                </a:cubicBezTo>
                <a:cubicBezTo>
                  <a:pt x="27" y="29"/>
                  <a:pt x="28" y="30"/>
                  <a:pt x="30" y="31"/>
                </a:cubicBezTo>
                <a:moveTo>
                  <a:pt x="30" y="50"/>
                </a:moveTo>
                <a:cubicBezTo>
                  <a:pt x="32" y="50"/>
                  <a:pt x="34" y="49"/>
                  <a:pt x="36" y="47"/>
                </a:cubicBezTo>
                <a:cubicBezTo>
                  <a:pt x="27" y="38"/>
                  <a:pt x="27" y="38"/>
                  <a:pt x="27" y="38"/>
                </a:cubicBezTo>
                <a:cubicBezTo>
                  <a:pt x="25" y="40"/>
                  <a:pt x="23" y="42"/>
                  <a:pt x="23" y="44"/>
                </a:cubicBezTo>
                <a:cubicBezTo>
                  <a:pt x="23" y="45"/>
                  <a:pt x="24" y="47"/>
                  <a:pt x="25" y="48"/>
                </a:cubicBezTo>
                <a:cubicBezTo>
                  <a:pt x="26" y="49"/>
                  <a:pt x="28" y="50"/>
                  <a:pt x="30" y="50"/>
                </a:cubicBezTo>
                <a:moveTo>
                  <a:pt x="45" y="47"/>
                </a:moveTo>
                <a:cubicBezTo>
                  <a:pt x="53" y="56"/>
                  <a:pt x="53" y="56"/>
                  <a:pt x="53" y="56"/>
                </a:cubicBezTo>
                <a:cubicBezTo>
                  <a:pt x="44" y="56"/>
                  <a:pt x="44" y="56"/>
                  <a:pt x="44" y="56"/>
                </a:cubicBezTo>
                <a:cubicBezTo>
                  <a:pt x="40" y="52"/>
                  <a:pt x="40" y="52"/>
                  <a:pt x="40" y="52"/>
                </a:cubicBezTo>
                <a:cubicBezTo>
                  <a:pt x="37" y="55"/>
                  <a:pt x="33" y="57"/>
                  <a:pt x="29" y="57"/>
                </a:cubicBezTo>
                <a:cubicBezTo>
                  <a:pt x="25" y="57"/>
                  <a:pt x="21" y="55"/>
                  <a:pt x="19" y="53"/>
                </a:cubicBezTo>
                <a:cubicBezTo>
                  <a:pt x="16" y="51"/>
                  <a:pt x="15" y="48"/>
                  <a:pt x="15" y="45"/>
                </a:cubicBezTo>
                <a:cubicBezTo>
                  <a:pt x="15" y="42"/>
                  <a:pt x="16" y="40"/>
                  <a:pt x="17" y="38"/>
                </a:cubicBezTo>
                <a:cubicBezTo>
                  <a:pt x="19" y="37"/>
                  <a:pt x="21" y="35"/>
                  <a:pt x="23" y="34"/>
                </a:cubicBezTo>
                <a:cubicBezTo>
                  <a:pt x="21" y="32"/>
                  <a:pt x="20" y="31"/>
                  <a:pt x="19" y="29"/>
                </a:cubicBezTo>
                <a:cubicBezTo>
                  <a:pt x="19" y="28"/>
                  <a:pt x="18" y="26"/>
                  <a:pt x="18" y="25"/>
                </a:cubicBezTo>
                <a:cubicBezTo>
                  <a:pt x="18" y="22"/>
                  <a:pt x="19" y="19"/>
                  <a:pt x="22" y="17"/>
                </a:cubicBezTo>
                <a:cubicBezTo>
                  <a:pt x="24" y="15"/>
                  <a:pt x="27" y="14"/>
                  <a:pt x="30" y="14"/>
                </a:cubicBezTo>
                <a:cubicBezTo>
                  <a:pt x="32" y="14"/>
                  <a:pt x="34" y="15"/>
                  <a:pt x="36" y="15"/>
                </a:cubicBezTo>
                <a:cubicBezTo>
                  <a:pt x="37" y="16"/>
                  <a:pt x="38" y="17"/>
                  <a:pt x="39" y="18"/>
                </a:cubicBezTo>
                <a:cubicBezTo>
                  <a:pt x="40" y="18"/>
                  <a:pt x="41" y="20"/>
                  <a:pt x="42" y="21"/>
                </a:cubicBezTo>
                <a:cubicBezTo>
                  <a:pt x="42" y="22"/>
                  <a:pt x="43" y="23"/>
                  <a:pt x="43" y="25"/>
                </a:cubicBezTo>
                <a:cubicBezTo>
                  <a:pt x="43" y="26"/>
                  <a:pt x="42" y="27"/>
                  <a:pt x="42" y="28"/>
                </a:cubicBezTo>
                <a:cubicBezTo>
                  <a:pt x="41" y="29"/>
                  <a:pt x="41" y="30"/>
                  <a:pt x="40" y="31"/>
                </a:cubicBezTo>
                <a:cubicBezTo>
                  <a:pt x="39" y="32"/>
                  <a:pt x="38" y="33"/>
                  <a:pt x="37" y="33"/>
                </a:cubicBezTo>
                <a:cubicBezTo>
                  <a:pt x="36" y="34"/>
                  <a:pt x="35" y="35"/>
                  <a:pt x="34" y="35"/>
                </a:cubicBezTo>
                <a:cubicBezTo>
                  <a:pt x="40" y="42"/>
                  <a:pt x="40" y="42"/>
                  <a:pt x="40" y="42"/>
                </a:cubicBezTo>
                <a:cubicBezTo>
                  <a:pt x="45" y="34"/>
                  <a:pt x="45" y="34"/>
                  <a:pt x="45" y="34"/>
                </a:cubicBezTo>
                <a:cubicBezTo>
                  <a:pt x="53" y="34"/>
                  <a:pt x="53" y="34"/>
                  <a:pt x="53" y="34"/>
                </a:cubicBezTo>
                <a:lnTo>
                  <a:pt x="45" y="47"/>
                </a:lnTo>
                <a:close/>
                <a:moveTo>
                  <a:pt x="68" y="34"/>
                </a:moveTo>
                <a:cubicBezTo>
                  <a:pt x="68" y="18"/>
                  <a:pt x="56" y="4"/>
                  <a:pt x="40" y="1"/>
                </a:cubicBezTo>
                <a:cubicBezTo>
                  <a:pt x="33" y="9"/>
                  <a:pt x="33" y="9"/>
                  <a:pt x="33" y="9"/>
                </a:cubicBezTo>
                <a:cubicBezTo>
                  <a:pt x="26" y="9"/>
                  <a:pt x="26" y="9"/>
                  <a:pt x="26" y="9"/>
                </a:cubicBezTo>
                <a:cubicBezTo>
                  <a:pt x="32" y="0"/>
                  <a:pt x="32" y="0"/>
                  <a:pt x="32" y="0"/>
                </a:cubicBezTo>
                <a:cubicBezTo>
                  <a:pt x="14" y="1"/>
                  <a:pt x="0" y="16"/>
                  <a:pt x="0" y="34"/>
                </a:cubicBezTo>
                <a:cubicBezTo>
                  <a:pt x="0" y="53"/>
                  <a:pt x="15" y="68"/>
                  <a:pt x="34" y="68"/>
                </a:cubicBezTo>
                <a:cubicBezTo>
                  <a:pt x="52" y="68"/>
                  <a:pt x="68" y="53"/>
                  <a:pt x="68" y="34"/>
                </a:cubicBezTo>
              </a:path>
            </a:pathLst>
          </a:custGeom>
          <a:solidFill>
            <a:schemeClr val="tx2">
              <a:alpha val="50000"/>
            </a:schemeClr>
          </a:solidFill>
          <a:ln w="3175">
            <a:no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181391503"/>
      </p:ext>
    </p:extLst>
  </p:cSld>
  <p:clrMap bg1="lt1" tx1="dk1" bg2="lt2" tx2="dk2" accent1="accent1" accent2="accent2" accent3="accent3" accent4="accent4" accent5="accent5" accent6="accent6" hlink="hlink" folHlink="folHlink"/>
  <p:sldLayoutIdLst>
    <p:sldLayoutId id="2147483675" r:id="rId1"/>
    <p:sldLayoutId id="2147483676" r:id="rId2"/>
  </p:sldLayoutIdLst>
  <p:hf hdr="0"/>
  <p:txStyles>
    <p:titleStyle>
      <a:lvl1pPr algn="l" defTabSz="685800" rtl="0" eaLnBrk="1" latinLnBrk="0" hangingPunct="1">
        <a:lnSpc>
          <a:spcPct val="100000"/>
        </a:lnSpc>
        <a:spcBef>
          <a:spcPct val="0"/>
        </a:spcBef>
        <a:buNone/>
        <a:defRPr sz="2200" b="1" kern="1200">
          <a:solidFill>
            <a:schemeClr val="bg1"/>
          </a:solidFill>
          <a:latin typeface="+mj-lt"/>
          <a:ea typeface="+mj-ea"/>
          <a:cs typeface="+mj-cs"/>
        </a:defRPr>
      </a:lvl1pPr>
    </p:titleStyle>
    <p:bodyStyle>
      <a:lvl1pPr marL="0" indent="0" algn="l" defTabSz="685800" rtl="0" eaLnBrk="1" latinLnBrk="0" hangingPunct="1">
        <a:lnSpc>
          <a:spcPct val="100000"/>
        </a:lnSpc>
        <a:spcBef>
          <a:spcPts val="1200"/>
        </a:spcBef>
        <a:buFont typeface="Arial" panose="020B0604020202020204" pitchFamily="34" charset="0"/>
        <a:buNone/>
        <a:defRPr sz="1400" kern="1200">
          <a:solidFill>
            <a:schemeClr val="tx1">
              <a:lumMod val="85000"/>
              <a:lumOff val="15000"/>
            </a:schemeClr>
          </a:solidFill>
          <a:latin typeface="+mn-lt"/>
          <a:ea typeface="+mn-ea"/>
          <a:cs typeface="+mn-cs"/>
        </a:defRPr>
      </a:lvl1pPr>
      <a:lvl2pPr marL="179388" indent="-179388" algn="l" defTabSz="685800" rtl="0" eaLnBrk="1" latinLnBrk="0" hangingPunct="1">
        <a:lnSpc>
          <a:spcPct val="100000"/>
        </a:lnSpc>
        <a:spcBef>
          <a:spcPts val="900"/>
        </a:spcBef>
        <a:buFontTx/>
        <a:buBlip>
          <a:blip r:embed="rId4"/>
        </a:buBlip>
        <a:defRPr sz="1400" kern="1200">
          <a:solidFill>
            <a:schemeClr val="tx1">
              <a:lumMod val="85000"/>
              <a:lumOff val="15000"/>
            </a:schemeClr>
          </a:solidFill>
          <a:latin typeface="+mn-lt"/>
          <a:ea typeface="+mn-ea"/>
          <a:cs typeface="+mn-cs"/>
        </a:defRPr>
      </a:lvl2pPr>
      <a:lvl3pPr marL="324000" indent="-144000" algn="l" defTabSz="685800" rtl="0" eaLnBrk="1" latinLnBrk="0" hangingPunct="1">
        <a:lnSpc>
          <a:spcPct val="100000"/>
        </a:lnSpc>
        <a:spcBef>
          <a:spcPts val="500"/>
        </a:spcBef>
        <a:buClr>
          <a:schemeClr val="bg2"/>
        </a:buClr>
        <a:buFont typeface="Arial" panose="020B0604020202020204" pitchFamily="34" charset="0"/>
        <a:buChar char="●"/>
        <a:defRPr sz="1100" kern="1200">
          <a:solidFill>
            <a:schemeClr val="tx1">
              <a:lumMod val="85000"/>
              <a:lumOff val="15000"/>
            </a:schemeClr>
          </a:solidFill>
          <a:latin typeface="+mn-lt"/>
          <a:ea typeface="+mn-ea"/>
          <a:cs typeface="+mn-cs"/>
        </a:defRPr>
      </a:lvl3pPr>
      <a:lvl4pPr marL="468000" indent="-126000" algn="l" defTabSz="685800" rtl="0" eaLnBrk="1" latinLnBrk="0" hangingPunct="1">
        <a:lnSpc>
          <a:spcPct val="100000"/>
        </a:lnSpc>
        <a:spcBef>
          <a:spcPts val="500"/>
        </a:spcBef>
        <a:buFont typeface="Arial" panose="020B0604020202020204" pitchFamily="34" charset="0"/>
        <a:buChar char="-"/>
        <a:defRPr sz="1100" kern="1200">
          <a:solidFill>
            <a:schemeClr val="tx1">
              <a:lumMod val="85000"/>
              <a:lumOff val="15000"/>
            </a:schemeClr>
          </a:solidFill>
          <a:latin typeface="+mn-lt"/>
          <a:ea typeface="+mn-ea"/>
          <a:cs typeface="+mn-cs"/>
        </a:defRPr>
      </a:lvl4pPr>
      <a:lvl5pPr marL="468000" indent="0" algn="l" defTabSz="685800" rtl="0" eaLnBrk="1" latinLnBrk="0" hangingPunct="1">
        <a:lnSpc>
          <a:spcPct val="100000"/>
        </a:lnSpc>
        <a:spcBef>
          <a:spcPts val="500"/>
        </a:spcBef>
        <a:buFont typeface="Arial" panose="020B0604020202020204" pitchFamily="34" charset="0"/>
        <a:buNone/>
        <a:defRPr sz="110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122310D0-8B40-4898-B22F-2D16BBDCDC47}"/>
              </a:ext>
            </a:extLst>
          </p:cNvPr>
          <p:cNvGrpSpPr/>
          <p:nvPr userDrawn="1"/>
        </p:nvGrpSpPr>
        <p:grpSpPr>
          <a:xfrm>
            <a:off x="0" y="0"/>
            <a:ext cx="9144000" cy="846000"/>
            <a:chOff x="0" y="0"/>
            <a:chExt cx="9144000" cy="846000"/>
          </a:xfrm>
        </p:grpSpPr>
        <p:sp>
          <p:nvSpPr>
            <p:cNvPr id="12" name="Rectangle 11">
              <a:extLst>
                <a:ext uri="{FF2B5EF4-FFF2-40B4-BE49-F238E27FC236}">
                  <a16:creationId xmlns:a16="http://schemas.microsoft.com/office/drawing/2014/main" id="{362B831E-BD13-4F5B-84D4-D788BAA2E044}"/>
                </a:ext>
              </a:extLst>
            </p:cNvPr>
            <p:cNvSpPr/>
            <p:nvPr userDrawn="1"/>
          </p:nvSpPr>
          <p:spPr>
            <a:xfrm>
              <a:off x="0" y="0"/>
              <a:ext cx="9144000" cy="846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reeform 5">
              <a:extLst>
                <a:ext uri="{FF2B5EF4-FFF2-40B4-BE49-F238E27FC236}">
                  <a16:creationId xmlns:a16="http://schemas.microsoft.com/office/drawing/2014/main" id="{D80F0F67-A899-4785-9D74-C5FBD995DF7F}"/>
                </a:ext>
              </a:extLst>
            </p:cNvPr>
            <p:cNvSpPr>
              <a:spLocks/>
            </p:cNvSpPr>
            <p:nvPr userDrawn="1"/>
          </p:nvSpPr>
          <p:spPr bwMode="auto">
            <a:xfrm>
              <a:off x="6284912" y="0"/>
              <a:ext cx="2402838" cy="846000"/>
            </a:xfrm>
            <a:custGeom>
              <a:avLst/>
              <a:gdLst>
                <a:gd name="T0" fmla="*/ 304 w 1353"/>
                <a:gd name="T1" fmla="*/ 0 h 476"/>
                <a:gd name="T2" fmla="*/ 0 w 1353"/>
                <a:gd name="T3" fmla="*/ 476 h 476"/>
                <a:gd name="T4" fmla="*/ 962 w 1353"/>
                <a:gd name="T5" fmla="*/ 476 h 476"/>
                <a:gd name="T6" fmla="*/ 1353 w 1353"/>
                <a:gd name="T7" fmla="*/ 0 h 476"/>
                <a:gd name="T8" fmla="*/ 304 w 1353"/>
                <a:gd name="T9" fmla="*/ 0 h 476"/>
              </a:gdLst>
              <a:ahLst/>
              <a:cxnLst>
                <a:cxn ang="0">
                  <a:pos x="T0" y="T1"/>
                </a:cxn>
                <a:cxn ang="0">
                  <a:pos x="T2" y="T3"/>
                </a:cxn>
                <a:cxn ang="0">
                  <a:pos x="T4" y="T5"/>
                </a:cxn>
                <a:cxn ang="0">
                  <a:pos x="T6" y="T7"/>
                </a:cxn>
                <a:cxn ang="0">
                  <a:pos x="T8" y="T9"/>
                </a:cxn>
              </a:cxnLst>
              <a:rect l="0" t="0" r="r" b="b"/>
              <a:pathLst>
                <a:path w="1353" h="476">
                  <a:moveTo>
                    <a:pt x="304" y="0"/>
                  </a:moveTo>
                  <a:lnTo>
                    <a:pt x="0" y="476"/>
                  </a:lnTo>
                  <a:lnTo>
                    <a:pt x="962" y="476"/>
                  </a:lnTo>
                  <a:lnTo>
                    <a:pt x="1353" y="0"/>
                  </a:lnTo>
                  <a:lnTo>
                    <a:pt x="304" y="0"/>
                  </a:lnTo>
                  <a:close/>
                </a:path>
              </a:pathLst>
            </a:custGeom>
            <a:solidFill>
              <a:schemeClr val="bg1">
                <a:alpha val="1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a:solidFill>
                  <a:schemeClr val="lt1"/>
                </a:solidFill>
              </a:endParaRPr>
            </a:p>
          </p:txBody>
        </p:sp>
      </p:grpSp>
      <p:sp>
        <p:nvSpPr>
          <p:cNvPr id="2" name="Espace réservé du titre 1">
            <a:extLst>
              <a:ext uri="{FF2B5EF4-FFF2-40B4-BE49-F238E27FC236}">
                <a16:creationId xmlns:a16="http://schemas.microsoft.com/office/drawing/2014/main" id="{723F5700-5DFB-4E40-927F-A5E360B40949}"/>
              </a:ext>
            </a:extLst>
          </p:cNvPr>
          <p:cNvSpPr>
            <a:spLocks noGrp="1"/>
          </p:cNvSpPr>
          <p:nvPr>
            <p:ph type="title"/>
          </p:nvPr>
        </p:nvSpPr>
        <p:spPr>
          <a:xfrm>
            <a:off x="452436" y="315118"/>
            <a:ext cx="8280000" cy="432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0219C33F-3A9D-4C70-843D-A6122DB0CA18}"/>
              </a:ext>
            </a:extLst>
          </p:cNvPr>
          <p:cNvSpPr>
            <a:spLocks noGrp="1"/>
          </p:cNvSpPr>
          <p:nvPr>
            <p:ph type="body" idx="1"/>
          </p:nvPr>
        </p:nvSpPr>
        <p:spPr>
          <a:xfrm>
            <a:off x="452438" y="1382400"/>
            <a:ext cx="8279998"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025EF5-C494-48BE-93F4-D39DF9C8812C}"/>
              </a:ext>
            </a:extLst>
          </p:cNvPr>
          <p:cNvSpPr>
            <a:spLocks noGrp="1"/>
          </p:cNvSpPr>
          <p:nvPr>
            <p:ph type="dt" sz="half" idx="2"/>
          </p:nvPr>
        </p:nvSpPr>
        <p:spPr>
          <a:xfrm>
            <a:off x="495301" y="6432551"/>
            <a:ext cx="684000" cy="216000"/>
          </a:xfrm>
          <a:prstGeom prst="rect">
            <a:avLst/>
          </a:prstGeom>
        </p:spPr>
        <p:txBody>
          <a:bodyPr vert="horz" lIns="91440" tIns="45720" rIns="91440" bIns="45720" rtlCol="0" anchor="ctr">
            <a:noAutofit/>
          </a:bodyPr>
          <a:lstStyle>
            <a:lvl1pPr algn="l">
              <a:lnSpc>
                <a:spcPct val="100000"/>
              </a:lnSpc>
              <a:defRPr sz="700">
                <a:solidFill>
                  <a:schemeClr val="tx2"/>
                </a:solidFill>
              </a:defRPr>
            </a:lvl1pPr>
          </a:lstStyle>
          <a:p>
            <a:fld id="{8E46230A-8838-4B3A-A4BC-D2D01B44F173}" type="datetime1">
              <a:rPr lang="fr-FR" smtClean="0"/>
              <a:t>03/11/2020</a:t>
            </a:fld>
            <a:endParaRPr lang="fr-FR"/>
          </a:p>
        </p:txBody>
      </p:sp>
      <p:sp>
        <p:nvSpPr>
          <p:cNvPr id="5" name="Espace réservé du pied de page 4">
            <a:extLst>
              <a:ext uri="{FF2B5EF4-FFF2-40B4-BE49-F238E27FC236}">
                <a16:creationId xmlns:a16="http://schemas.microsoft.com/office/drawing/2014/main" id="{871DA0B9-41A7-46AD-8CF5-114CB09E081F}"/>
              </a:ext>
            </a:extLst>
          </p:cNvPr>
          <p:cNvSpPr>
            <a:spLocks noGrp="1"/>
          </p:cNvSpPr>
          <p:nvPr>
            <p:ph type="ftr" sz="quarter" idx="3"/>
          </p:nvPr>
        </p:nvSpPr>
        <p:spPr>
          <a:xfrm>
            <a:off x="1181100" y="6432551"/>
            <a:ext cx="3240000" cy="216000"/>
          </a:xfrm>
          <a:prstGeom prst="rect">
            <a:avLst/>
          </a:prstGeom>
        </p:spPr>
        <p:txBody>
          <a:bodyPr vert="horz" lIns="91440" tIns="45720" rIns="91440" bIns="45720" rtlCol="0" anchor="ctr">
            <a:noAutofit/>
          </a:bodyPr>
          <a:lstStyle>
            <a:lvl1pPr algn="l">
              <a:lnSpc>
                <a:spcPct val="100000"/>
              </a:lnSpc>
              <a:defRPr sz="700">
                <a:solidFill>
                  <a:schemeClr val="tx2"/>
                </a:solidFill>
              </a:defRPr>
            </a:lvl1pPr>
          </a:lstStyle>
          <a:p>
            <a:r>
              <a:rPr lang="fr-FR"/>
              <a:t>Rencontre annuelle ICS – Visio le mardi 3 novembre 2020</a:t>
            </a:r>
          </a:p>
        </p:txBody>
      </p:sp>
      <p:sp>
        <p:nvSpPr>
          <p:cNvPr id="6" name="Espace réservé du numéro de diapositive 5">
            <a:extLst>
              <a:ext uri="{FF2B5EF4-FFF2-40B4-BE49-F238E27FC236}">
                <a16:creationId xmlns:a16="http://schemas.microsoft.com/office/drawing/2014/main" id="{6F2AD184-D1D7-4F15-A872-AEAF0087A999}"/>
              </a:ext>
            </a:extLst>
          </p:cNvPr>
          <p:cNvSpPr>
            <a:spLocks noGrp="1"/>
          </p:cNvSpPr>
          <p:nvPr>
            <p:ph type="sldNum" sz="quarter" idx="4"/>
          </p:nvPr>
        </p:nvSpPr>
        <p:spPr>
          <a:xfrm>
            <a:off x="197644" y="6432551"/>
            <a:ext cx="360000" cy="216000"/>
          </a:xfrm>
          <a:prstGeom prst="rect">
            <a:avLst/>
          </a:prstGeom>
        </p:spPr>
        <p:txBody>
          <a:bodyPr vert="horz" lIns="91440" tIns="45720" rIns="91440" bIns="45720" rtlCol="0" anchor="ctr">
            <a:noAutofit/>
          </a:bodyPr>
          <a:lstStyle>
            <a:lvl1pPr algn="l">
              <a:lnSpc>
                <a:spcPct val="100000"/>
              </a:lnSpc>
              <a:defRPr sz="700">
                <a:solidFill>
                  <a:schemeClr val="tx2"/>
                </a:solidFill>
              </a:defRPr>
            </a:lvl1pPr>
          </a:lstStyle>
          <a:p>
            <a:fld id="{472F92F0-DE7A-4B1D-ABF4-3976D6F7C2C6}" type="slidenum">
              <a:rPr lang="fr-FR" smtClean="0"/>
              <a:pPr/>
              <a:t>‹N°›</a:t>
            </a:fld>
            <a:endParaRPr lang="fr-FR"/>
          </a:p>
        </p:txBody>
      </p:sp>
      <p:cxnSp>
        <p:nvCxnSpPr>
          <p:cNvPr id="8" name="Connecteur droit 7">
            <a:extLst>
              <a:ext uri="{FF2B5EF4-FFF2-40B4-BE49-F238E27FC236}">
                <a16:creationId xmlns:a16="http://schemas.microsoft.com/office/drawing/2014/main" id="{EA2E7BD4-713E-4FC5-B6F3-1E8AF5A7D13A}"/>
              </a:ext>
            </a:extLst>
          </p:cNvPr>
          <p:cNvCxnSpPr/>
          <p:nvPr userDrawn="1"/>
        </p:nvCxnSpPr>
        <p:spPr>
          <a:xfrm>
            <a:off x="285621" y="6388001"/>
            <a:ext cx="856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reeform 5">
            <a:extLst>
              <a:ext uri="{FF2B5EF4-FFF2-40B4-BE49-F238E27FC236}">
                <a16:creationId xmlns:a16="http://schemas.microsoft.com/office/drawing/2014/main" id="{AB646757-4C65-490E-AECA-54AB0CAE36F9}"/>
              </a:ext>
            </a:extLst>
          </p:cNvPr>
          <p:cNvSpPr>
            <a:spLocks noChangeAspect="1" noEditPoints="1"/>
          </p:cNvSpPr>
          <p:nvPr userDrawn="1"/>
        </p:nvSpPr>
        <p:spPr bwMode="auto">
          <a:xfrm>
            <a:off x="8642352" y="6488729"/>
            <a:ext cx="214285" cy="216000"/>
          </a:xfrm>
          <a:custGeom>
            <a:avLst/>
            <a:gdLst>
              <a:gd name="T0" fmla="*/ 30 w 68"/>
              <a:gd name="T1" fmla="*/ 31 h 68"/>
              <a:gd name="T2" fmla="*/ 34 w 68"/>
              <a:gd name="T3" fmla="*/ 29 h 68"/>
              <a:gd name="T4" fmla="*/ 35 w 68"/>
              <a:gd name="T5" fmla="*/ 26 h 68"/>
              <a:gd name="T6" fmla="*/ 34 w 68"/>
              <a:gd name="T7" fmla="*/ 23 h 68"/>
              <a:gd name="T8" fmla="*/ 31 w 68"/>
              <a:gd name="T9" fmla="*/ 21 h 68"/>
              <a:gd name="T10" fmla="*/ 27 w 68"/>
              <a:gd name="T11" fmla="*/ 23 h 68"/>
              <a:gd name="T12" fmla="*/ 26 w 68"/>
              <a:gd name="T13" fmla="*/ 25 h 68"/>
              <a:gd name="T14" fmla="*/ 27 w 68"/>
              <a:gd name="T15" fmla="*/ 28 h 68"/>
              <a:gd name="T16" fmla="*/ 30 w 68"/>
              <a:gd name="T17" fmla="*/ 31 h 68"/>
              <a:gd name="T18" fmla="*/ 30 w 68"/>
              <a:gd name="T19" fmla="*/ 50 h 68"/>
              <a:gd name="T20" fmla="*/ 36 w 68"/>
              <a:gd name="T21" fmla="*/ 47 h 68"/>
              <a:gd name="T22" fmla="*/ 27 w 68"/>
              <a:gd name="T23" fmla="*/ 38 h 68"/>
              <a:gd name="T24" fmla="*/ 23 w 68"/>
              <a:gd name="T25" fmla="*/ 44 h 68"/>
              <a:gd name="T26" fmla="*/ 25 w 68"/>
              <a:gd name="T27" fmla="*/ 48 h 68"/>
              <a:gd name="T28" fmla="*/ 30 w 68"/>
              <a:gd name="T29" fmla="*/ 50 h 68"/>
              <a:gd name="T30" fmla="*/ 45 w 68"/>
              <a:gd name="T31" fmla="*/ 47 h 68"/>
              <a:gd name="T32" fmla="*/ 53 w 68"/>
              <a:gd name="T33" fmla="*/ 56 h 68"/>
              <a:gd name="T34" fmla="*/ 44 w 68"/>
              <a:gd name="T35" fmla="*/ 56 h 68"/>
              <a:gd name="T36" fmla="*/ 40 w 68"/>
              <a:gd name="T37" fmla="*/ 52 h 68"/>
              <a:gd name="T38" fmla="*/ 29 w 68"/>
              <a:gd name="T39" fmla="*/ 57 h 68"/>
              <a:gd name="T40" fmla="*/ 19 w 68"/>
              <a:gd name="T41" fmla="*/ 53 h 68"/>
              <a:gd name="T42" fmla="*/ 15 w 68"/>
              <a:gd name="T43" fmla="*/ 45 h 68"/>
              <a:gd name="T44" fmla="*/ 17 w 68"/>
              <a:gd name="T45" fmla="*/ 38 h 68"/>
              <a:gd name="T46" fmla="*/ 23 w 68"/>
              <a:gd name="T47" fmla="*/ 34 h 68"/>
              <a:gd name="T48" fmla="*/ 19 w 68"/>
              <a:gd name="T49" fmla="*/ 29 h 68"/>
              <a:gd name="T50" fmla="*/ 18 w 68"/>
              <a:gd name="T51" fmla="*/ 25 h 68"/>
              <a:gd name="T52" fmla="*/ 22 w 68"/>
              <a:gd name="T53" fmla="*/ 17 h 68"/>
              <a:gd name="T54" fmla="*/ 30 w 68"/>
              <a:gd name="T55" fmla="*/ 14 h 68"/>
              <a:gd name="T56" fmla="*/ 36 w 68"/>
              <a:gd name="T57" fmla="*/ 15 h 68"/>
              <a:gd name="T58" fmla="*/ 39 w 68"/>
              <a:gd name="T59" fmla="*/ 18 h 68"/>
              <a:gd name="T60" fmla="*/ 42 w 68"/>
              <a:gd name="T61" fmla="*/ 21 h 68"/>
              <a:gd name="T62" fmla="*/ 43 w 68"/>
              <a:gd name="T63" fmla="*/ 25 h 68"/>
              <a:gd name="T64" fmla="*/ 42 w 68"/>
              <a:gd name="T65" fmla="*/ 28 h 68"/>
              <a:gd name="T66" fmla="*/ 40 w 68"/>
              <a:gd name="T67" fmla="*/ 31 h 68"/>
              <a:gd name="T68" fmla="*/ 37 w 68"/>
              <a:gd name="T69" fmla="*/ 33 h 68"/>
              <a:gd name="T70" fmla="*/ 34 w 68"/>
              <a:gd name="T71" fmla="*/ 35 h 68"/>
              <a:gd name="T72" fmla="*/ 40 w 68"/>
              <a:gd name="T73" fmla="*/ 42 h 68"/>
              <a:gd name="T74" fmla="*/ 45 w 68"/>
              <a:gd name="T75" fmla="*/ 34 h 68"/>
              <a:gd name="T76" fmla="*/ 53 w 68"/>
              <a:gd name="T77" fmla="*/ 34 h 68"/>
              <a:gd name="T78" fmla="*/ 45 w 68"/>
              <a:gd name="T79" fmla="*/ 47 h 68"/>
              <a:gd name="T80" fmla="*/ 68 w 68"/>
              <a:gd name="T81" fmla="*/ 34 h 68"/>
              <a:gd name="T82" fmla="*/ 40 w 68"/>
              <a:gd name="T83" fmla="*/ 1 h 68"/>
              <a:gd name="T84" fmla="*/ 33 w 68"/>
              <a:gd name="T85" fmla="*/ 9 h 68"/>
              <a:gd name="T86" fmla="*/ 26 w 68"/>
              <a:gd name="T87" fmla="*/ 9 h 68"/>
              <a:gd name="T88" fmla="*/ 32 w 68"/>
              <a:gd name="T89" fmla="*/ 0 h 68"/>
              <a:gd name="T90" fmla="*/ 0 w 68"/>
              <a:gd name="T91" fmla="*/ 34 h 68"/>
              <a:gd name="T92" fmla="*/ 34 w 68"/>
              <a:gd name="T93" fmla="*/ 68 h 68"/>
              <a:gd name="T94" fmla="*/ 68 w 68"/>
              <a:gd name="T9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68">
                <a:moveTo>
                  <a:pt x="30" y="31"/>
                </a:moveTo>
                <a:cubicBezTo>
                  <a:pt x="32" y="30"/>
                  <a:pt x="33" y="30"/>
                  <a:pt x="34" y="29"/>
                </a:cubicBezTo>
                <a:cubicBezTo>
                  <a:pt x="35" y="28"/>
                  <a:pt x="35" y="27"/>
                  <a:pt x="35" y="26"/>
                </a:cubicBezTo>
                <a:cubicBezTo>
                  <a:pt x="35" y="24"/>
                  <a:pt x="35" y="24"/>
                  <a:pt x="34" y="23"/>
                </a:cubicBezTo>
                <a:cubicBezTo>
                  <a:pt x="33" y="22"/>
                  <a:pt x="32" y="21"/>
                  <a:pt x="31" y="21"/>
                </a:cubicBezTo>
                <a:cubicBezTo>
                  <a:pt x="29" y="21"/>
                  <a:pt x="28" y="22"/>
                  <a:pt x="27" y="23"/>
                </a:cubicBezTo>
                <a:cubicBezTo>
                  <a:pt x="26" y="23"/>
                  <a:pt x="26" y="24"/>
                  <a:pt x="26" y="25"/>
                </a:cubicBezTo>
                <a:cubicBezTo>
                  <a:pt x="26" y="26"/>
                  <a:pt x="26" y="27"/>
                  <a:pt x="27" y="28"/>
                </a:cubicBezTo>
                <a:cubicBezTo>
                  <a:pt x="27" y="29"/>
                  <a:pt x="28" y="30"/>
                  <a:pt x="30" y="31"/>
                </a:cubicBezTo>
                <a:moveTo>
                  <a:pt x="30" y="50"/>
                </a:moveTo>
                <a:cubicBezTo>
                  <a:pt x="32" y="50"/>
                  <a:pt x="34" y="49"/>
                  <a:pt x="36" y="47"/>
                </a:cubicBezTo>
                <a:cubicBezTo>
                  <a:pt x="27" y="38"/>
                  <a:pt x="27" y="38"/>
                  <a:pt x="27" y="38"/>
                </a:cubicBezTo>
                <a:cubicBezTo>
                  <a:pt x="25" y="40"/>
                  <a:pt x="23" y="42"/>
                  <a:pt x="23" y="44"/>
                </a:cubicBezTo>
                <a:cubicBezTo>
                  <a:pt x="23" y="45"/>
                  <a:pt x="24" y="47"/>
                  <a:pt x="25" y="48"/>
                </a:cubicBezTo>
                <a:cubicBezTo>
                  <a:pt x="26" y="49"/>
                  <a:pt x="28" y="50"/>
                  <a:pt x="30" y="50"/>
                </a:cubicBezTo>
                <a:moveTo>
                  <a:pt x="45" y="47"/>
                </a:moveTo>
                <a:cubicBezTo>
                  <a:pt x="53" y="56"/>
                  <a:pt x="53" y="56"/>
                  <a:pt x="53" y="56"/>
                </a:cubicBezTo>
                <a:cubicBezTo>
                  <a:pt x="44" y="56"/>
                  <a:pt x="44" y="56"/>
                  <a:pt x="44" y="56"/>
                </a:cubicBezTo>
                <a:cubicBezTo>
                  <a:pt x="40" y="52"/>
                  <a:pt x="40" y="52"/>
                  <a:pt x="40" y="52"/>
                </a:cubicBezTo>
                <a:cubicBezTo>
                  <a:pt x="37" y="55"/>
                  <a:pt x="33" y="57"/>
                  <a:pt x="29" y="57"/>
                </a:cubicBezTo>
                <a:cubicBezTo>
                  <a:pt x="25" y="57"/>
                  <a:pt x="21" y="55"/>
                  <a:pt x="19" y="53"/>
                </a:cubicBezTo>
                <a:cubicBezTo>
                  <a:pt x="16" y="51"/>
                  <a:pt x="15" y="48"/>
                  <a:pt x="15" y="45"/>
                </a:cubicBezTo>
                <a:cubicBezTo>
                  <a:pt x="15" y="42"/>
                  <a:pt x="16" y="40"/>
                  <a:pt x="17" y="38"/>
                </a:cubicBezTo>
                <a:cubicBezTo>
                  <a:pt x="19" y="37"/>
                  <a:pt x="21" y="35"/>
                  <a:pt x="23" y="34"/>
                </a:cubicBezTo>
                <a:cubicBezTo>
                  <a:pt x="21" y="32"/>
                  <a:pt x="20" y="31"/>
                  <a:pt x="19" y="29"/>
                </a:cubicBezTo>
                <a:cubicBezTo>
                  <a:pt x="19" y="28"/>
                  <a:pt x="18" y="26"/>
                  <a:pt x="18" y="25"/>
                </a:cubicBezTo>
                <a:cubicBezTo>
                  <a:pt x="18" y="22"/>
                  <a:pt x="19" y="19"/>
                  <a:pt x="22" y="17"/>
                </a:cubicBezTo>
                <a:cubicBezTo>
                  <a:pt x="24" y="15"/>
                  <a:pt x="27" y="14"/>
                  <a:pt x="30" y="14"/>
                </a:cubicBezTo>
                <a:cubicBezTo>
                  <a:pt x="32" y="14"/>
                  <a:pt x="34" y="15"/>
                  <a:pt x="36" y="15"/>
                </a:cubicBezTo>
                <a:cubicBezTo>
                  <a:pt x="37" y="16"/>
                  <a:pt x="38" y="17"/>
                  <a:pt x="39" y="18"/>
                </a:cubicBezTo>
                <a:cubicBezTo>
                  <a:pt x="40" y="18"/>
                  <a:pt x="41" y="20"/>
                  <a:pt x="42" y="21"/>
                </a:cubicBezTo>
                <a:cubicBezTo>
                  <a:pt x="42" y="22"/>
                  <a:pt x="43" y="23"/>
                  <a:pt x="43" y="25"/>
                </a:cubicBezTo>
                <a:cubicBezTo>
                  <a:pt x="43" y="26"/>
                  <a:pt x="42" y="27"/>
                  <a:pt x="42" y="28"/>
                </a:cubicBezTo>
                <a:cubicBezTo>
                  <a:pt x="41" y="29"/>
                  <a:pt x="41" y="30"/>
                  <a:pt x="40" y="31"/>
                </a:cubicBezTo>
                <a:cubicBezTo>
                  <a:pt x="39" y="32"/>
                  <a:pt x="38" y="33"/>
                  <a:pt x="37" y="33"/>
                </a:cubicBezTo>
                <a:cubicBezTo>
                  <a:pt x="36" y="34"/>
                  <a:pt x="35" y="35"/>
                  <a:pt x="34" y="35"/>
                </a:cubicBezTo>
                <a:cubicBezTo>
                  <a:pt x="40" y="42"/>
                  <a:pt x="40" y="42"/>
                  <a:pt x="40" y="42"/>
                </a:cubicBezTo>
                <a:cubicBezTo>
                  <a:pt x="45" y="34"/>
                  <a:pt x="45" y="34"/>
                  <a:pt x="45" y="34"/>
                </a:cubicBezTo>
                <a:cubicBezTo>
                  <a:pt x="53" y="34"/>
                  <a:pt x="53" y="34"/>
                  <a:pt x="53" y="34"/>
                </a:cubicBezTo>
                <a:lnTo>
                  <a:pt x="45" y="47"/>
                </a:lnTo>
                <a:close/>
                <a:moveTo>
                  <a:pt x="68" y="34"/>
                </a:moveTo>
                <a:cubicBezTo>
                  <a:pt x="68" y="18"/>
                  <a:pt x="56" y="4"/>
                  <a:pt x="40" y="1"/>
                </a:cubicBezTo>
                <a:cubicBezTo>
                  <a:pt x="33" y="9"/>
                  <a:pt x="33" y="9"/>
                  <a:pt x="33" y="9"/>
                </a:cubicBezTo>
                <a:cubicBezTo>
                  <a:pt x="26" y="9"/>
                  <a:pt x="26" y="9"/>
                  <a:pt x="26" y="9"/>
                </a:cubicBezTo>
                <a:cubicBezTo>
                  <a:pt x="32" y="0"/>
                  <a:pt x="32" y="0"/>
                  <a:pt x="32" y="0"/>
                </a:cubicBezTo>
                <a:cubicBezTo>
                  <a:pt x="14" y="1"/>
                  <a:pt x="0" y="16"/>
                  <a:pt x="0" y="34"/>
                </a:cubicBezTo>
                <a:cubicBezTo>
                  <a:pt x="0" y="53"/>
                  <a:pt x="15" y="68"/>
                  <a:pt x="34" y="68"/>
                </a:cubicBezTo>
                <a:cubicBezTo>
                  <a:pt x="52" y="68"/>
                  <a:pt x="68" y="53"/>
                  <a:pt x="68" y="34"/>
                </a:cubicBezTo>
              </a:path>
            </a:pathLst>
          </a:custGeom>
          <a:solidFill>
            <a:schemeClr val="tx2">
              <a:alpha val="50000"/>
            </a:schemeClr>
          </a:solidFill>
          <a:ln w="3175">
            <a:no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456300081"/>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p:txStyles>
    <p:titleStyle>
      <a:lvl1pPr algn="l" defTabSz="685800" rtl="0" eaLnBrk="1" latinLnBrk="0" hangingPunct="1">
        <a:lnSpc>
          <a:spcPct val="100000"/>
        </a:lnSpc>
        <a:spcBef>
          <a:spcPct val="0"/>
        </a:spcBef>
        <a:buNone/>
        <a:defRPr sz="2200" b="1" kern="1200">
          <a:solidFill>
            <a:schemeClr val="bg1"/>
          </a:solidFill>
          <a:latin typeface="+mj-lt"/>
          <a:ea typeface="+mj-ea"/>
          <a:cs typeface="+mj-cs"/>
        </a:defRPr>
      </a:lvl1pPr>
    </p:titleStyle>
    <p:bodyStyle>
      <a:lvl1pPr marL="0" indent="0" algn="l" defTabSz="685800" rtl="0" eaLnBrk="1" latinLnBrk="0" hangingPunct="1">
        <a:lnSpc>
          <a:spcPct val="100000"/>
        </a:lnSpc>
        <a:spcBef>
          <a:spcPts val="1200"/>
        </a:spcBef>
        <a:buFont typeface="Arial" panose="020B0604020202020204" pitchFamily="34" charset="0"/>
        <a:buNone/>
        <a:defRPr sz="1400" kern="1200">
          <a:solidFill>
            <a:schemeClr val="tx1">
              <a:lumMod val="85000"/>
              <a:lumOff val="15000"/>
            </a:schemeClr>
          </a:solidFill>
          <a:latin typeface="+mn-lt"/>
          <a:ea typeface="+mn-ea"/>
          <a:cs typeface="+mn-cs"/>
        </a:defRPr>
      </a:lvl1pPr>
      <a:lvl2pPr marL="179388" indent="-179388" algn="l" defTabSz="685800" rtl="0" eaLnBrk="1" latinLnBrk="0" hangingPunct="1">
        <a:lnSpc>
          <a:spcPct val="100000"/>
        </a:lnSpc>
        <a:spcBef>
          <a:spcPts val="900"/>
        </a:spcBef>
        <a:buFontTx/>
        <a:buBlip>
          <a:blip r:embed="rId4"/>
        </a:buBlip>
        <a:defRPr sz="1400" kern="1200">
          <a:solidFill>
            <a:schemeClr val="tx1">
              <a:lumMod val="85000"/>
              <a:lumOff val="15000"/>
            </a:schemeClr>
          </a:solidFill>
          <a:latin typeface="+mn-lt"/>
          <a:ea typeface="+mn-ea"/>
          <a:cs typeface="+mn-cs"/>
        </a:defRPr>
      </a:lvl2pPr>
      <a:lvl3pPr marL="324000" indent="-144000" algn="l" defTabSz="685800" rtl="0" eaLnBrk="1" latinLnBrk="0" hangingPunct="1">
        <a:lnSpc>
          <a:spcPct val="100000"/>
        </a:lnSpc>
        <a:spcBef>
          <a:spcPts val="500"/>
        </a:spcBef>
        <a:buClr>
          <a:schemeClr val="accent3"/>
        </a:buClr>
        <a:buFont typeface="Arial" panose="020B0604020202020204" pitchFamily="34" charset="0"/>
        <a:buChar char="●"/>
        <a:defRPr sz="1100" kern="1200">
          <a:solidFill>
            <a:schemeClr val="tx1">
              <a:lumMod val="85000"/>
              <a:lumOff val="15000"/>
            </a:schemeClr>
          </a:solidFill>
          <a:latin typeface="+mn-lt"/>
          <a:ea typeface="+mn-ea"/>
          <a:cs typeface="+mn-cs"/>
        </a:defRPr>
      </a:lvl3pPr>
      <a:lvl4pPr marL="468000" indent="-126000" algn="l" defTabSz="685800" rtl="0" eaLnBrk="1" latinLnBrk="0" hangingPunct="1">
        <a:lnSpc>
          <a:spcPct val="100000"/>
        </a:lnSpc>
        <a:spcBef>
          <a:spcPts val="500"/>
        </a:spcBef>
        <a:buFont typeface="Arial" panose="020B0604020202020204" pitchFamily="34" charset="0"/>
        <a:buChar char="-"/>
        <a:defRPr sz="1100" kern="1200">
          <a:solidFill>
            <a:schemeClr val="tx1">
              <a:lumMod val="85000"/>
              <a:lumOff val="15000"/>
            </a:schemeClr>
          </a:solidFill>
          <a:latin typeface="+mn-lt"/>
          <a:ea typeface="+mn-ea"/>
          <a:cs typeface="+mn-cs"/>
        </a:defRPr>
      </a:lvl4pPr>
      <a:lvl5pPr marL="468000" indent="0" algn="l" defTabSz="685800" rtl="0" eaLnBrk="1" latinLnBrk="0" hangingPunct="1">
        <a:lnSpc>
          <a:spcPct val="100000"/>
        </a:lnSpc>
        <a:spcBef>
          <a:spcPts val="500"/>
        </a:spcBef>
        <a:buFont typeface="Arial" panose="020B0604020202020204" pitchFamily="34" charset="0"/>
        <a:buNone/>
        <a:defRPr sz="110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olutions-eco.fr/"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hyperlink" Target="http://www.solutions-developpement-paysdelaloire.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0.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solutions-partage-paysdelaloire.fr/"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0.xml"/><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620812B3-0414-468E-8EEE-5634554033F3}"/>
              </a:ext>
            </a:extLst>
          </p:cNvPr>
          <p:cNvSpPr>
            <a:spLocks noGrp="1"/>
          </p:cNvSpPr>
          <p:nvPr>
            <p:ph type="subTitle" idx="1"/>
          </p:nvPr>
        </p:nvSpPr>
        <p:spPr>
          <a:xfrm>
            <a:off x="371026" y="4825340"/>
            <a:ext cx="8402642" cy="360000"/>
          </a:xfrm>
        </p:spPr>
        <p:txBody>
          <a:bodyPr vert="horz" lIns="91440" tIns="45720" rIns="91440" bIns="45720" rtlCol="0" anchor="t">
            <a:noAutofit/>
          </a:bodyPr>
          <a:lstStyle/>
          <a:p>
            <a:r>
              <a:rPr lang="fr-FR" sz="2400" dirty="0"/>
              <a:t>Intervention Dominique Mariani, </a:t>
            </a:r>
            <a:r>
              <a:rPr lang="fr-FR" sz="2400" b="0" dirty="0"/>
              <a:t>5 novembre 2020</a:t>
            </a:r>
            <a:endParaRPr lang="fr-FR" sz="2400" b="0" dirty="0">
              <a:cs typeface="Arial"/>
            </a:endParaRPr>
          </a:p>
        </p:txBody>
      </p:sp>
      <p:sp>
        <p:nvSpPr>
          <p:cNvPr id="7" name="Sous-titre 2">
            <a:extLst>
              <a:ext uri="{FF2B5EF4-FFF2-40B4-BE49-F238E27FC236}">
                <a16:creationId xmlns:a16="http://schemas.microsoft.com/office/drawing/2014/main" id="{A7BFBA7D-FA94-4F9D-851C-0A80F37C7033}"/>
              </a:ext>
            </a:extLst>
          </p:cNvPr>
          <p:cNvSpPr txBox="1">
            <a:spLocks/>
          </p:cNvSpPr>
          <p:nvPr/>
        </p:nvSpPr>
        <p:spPr>
          <a:xfrm>
            <a:off x="3559234" y="2868524"/>
            <a:ext cx="8402642" cy="360000"/>
          </a:xfrm>
          <a:prstGeom prst="rect">
            <a:avLst/>
          </a:prstGeom>
        </p:spPr>
        <p:txBody>
          <a:bodyPr vert="horz" lIns="91440" tIns="45720" rIns="91440" bIns="45720" rtlCol="0" anchor="t">
            <a:noAutofit/>
          </a:bodyPr>
          <a:lstStyle>
            <a:lvl1pPr marL="0" indent="0" algn="l" defTabSz="685800"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1pPr>
            <a:lvl2pPr marL="342900" indent="0" algn="ctr" defTabSz="685800" rtl="0" eaLnBrk="1" latinLnBrk="0" hangingPunct="1">
              <a:lnSpc>
                <a:spcPct val="100000"/>
              </a:lnSpc>
              <a:spcBef>
                <a:spcPts val="900"/>
              </a:spcBef>
              <a:buFontTx/>
              <a:buNone/>
              <a:defRPr sz="1500" kern="1200">
                <a:solidFill>
                  <a:schemeClr val="tx1">
                    <a:lumMod val="85000"/>
                    <a:lumOff val="15000"/>
                  </a:schemeClr>
                </a:solidFill>
                <a:latin typeface="+mn-lt"/>
                <a:ea typeface="+mn-ea"/>
                <a:cs typeface="+mn-cs"/>
              </a:defRPr>
            </a:lvl2pPr>
            <a:lvl3pPr marL="685800" indent="0" algn="ctr" defTabSz="685800" rtl="0" eaLnBrk="1" latinLnBrk="0" hangingPunct="1">
              <a:lnSpc>
                <a:spcPct val="100000"/>
              </a:lnSpc>
              <a:spcBef>
                <a:spcPts val="500"/>
              </a:spcBef>
              <a:buClr>
                <a:schemeClr val="accent1"/>
              </a:buClr>
              <a:buFont typeface="Arial" panose="020B0604020202020204" pitchFamily="34" charset="0"/>
              <a:buNone/>
              <a:defRPr sz="1350" kern="1200">
                <a:solidFill>
                  <a:schemeClr val="tx1">
                    <a:lumMod val="85000"/>
                    <a:lumOff val="15000"/>
                  </a:schemeClr>
                </a:solidFill>
                <a:latin typeface="+mn-lt"/>
                <a:ea typeface="+mn-ea"/>
                <a:cs typeface="+mn-cs"/>
              </a:defRPr>
            </a:lvl3pPr>
            <a:lvl4pPr marL="1028700" indent="0" algn="ctr" defTabSz="685800" rtl="0" eaLnBrk="1" latinLnBrk="0" hangingPunct="1">
              <a:lnSpc>
                <a:spcPct val="100000"/>
              </a:lnSpc>
              <a:spcBef>
                <a:spcPts val="500"/>
              </a:spcBef>
              <a:buFont typeface="Arial" panose="020B0604020202020204" pitchFamily="34" charset="0"/>
              <a:buNone/>
              <a:defRPr sz="1200" kern="1200">
                <a:solidFill>
                  <a:schemeClr val="tx1">
                    <a:lumMod val="85000"/>
                    <a:lumOff val="15000"/>
                  </a:schemeClr>
                </a:solidFill>
                <a:latin typeface="+mn-lt"/>
                <a:ea typeface="+mn-ea"/>
                <a:cs typeface="+mn-cs"/>
              </a:defRPr>
            </a:lvl4pPr>
            <a:lvl5pPr marL="1371600" indent="0" algn="ctr" defTabSz="685800" rtl="0" eaLnBrk="1" latinLnBrk="0" hangingPunct="1">
              <a:lnSpc>
                <a:spcPct val="100000"/>
              </a:lnSpc>
              <a:spcBef>
                <a:spcPts val="500"/>
              </a:spcBef>
              <a:buFont typeface="Arial" panose="020B0604020202020204" pitchFamily="34" charset="0"/>
              <a:buNone/>
              <a:defRPr sz="1200" kern="1200">
                <a:solidFill>
                  <a:schemeClr val="tx1">
                    <a:lumMod val="85000"/>
                    <a:lumOff val="1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2400" dirty="0"/>
              <a:t>Comité filière aéronautique</a:t>
            </a:r>
            <a:endParaRPr lang="fr-FR" sz="2400" b="0" dirty="0">
              <a:cs typeface="Arial"/>
            </a:endParaRPr>
          </a:p>
        </p:txBody>
      </p:sp>
    </p:spTree>
    <p:extLst>
      <p:ext uri="{BB962C8B-B14F-4D97-AF65-F5344CB8AC3E}">
        <p14:creationId xmlns:p14="http://schemas.microsoft.com/office/powerpoint/2010/main" val="1110047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8E29ED-92D4-4AB9-A669-E37EA18C11DA}"/>
              </a:ext>
            </a:extLst>
          </p:cNvPr>
          <p:cNvSpPr>
            <a:spLocks noGrp="1"/>
          </p:cNvSpPr>
          <p:nvPr>
            <p:ph type="body" idx="1"/>
          </p:nvPr>
        </p:nvSpPr>
        <p:spPr/>
        <p:txBody>
          <a:bodyPr/>
          <a:lstStyle/>
          <a:p>
            <a:r>
              <a:rPr lang="fr-FR" dirty="0">
                <a:solidFill>
                  <a:schemeClr val="bg1"/>
                </a:solidFill>
              </a:rPr>
              <a:t>www.solutions-eco.fr</a:t>
            </a:r>
            <a:endParaRPr lang="fr-FR" dirty="0">
              <a:solidFill>
                <a:schemeClr val="bg1"/>
              </a:solidFill>
              <a:hlinkClick r:id="rId2">
                <a:extLst>
                  <a:ext uri="{A12FA001-AC4F-418D-AE19-62706E023703}">
                    <ahyp:hlinkClr xmlns:ahyp="http://schemas.microsoft.com/office/drawing/2018/hyperlinkcolor" val="tx"/>
                  </a:ext>
                </a:extLst>
              </a:hlinkClick>
            </a:endParaRPr>
          </a:p>
        </p:txBody>
      </p:sp>
      <p:sp>
        <p:nvSpPr>
          <p:cNvPr id="3" name="Titre 2">
            <a:extLst>
              <a:ext uri="{FF2B5EF4-FFF2-40B4-BE49-F238E27FC236}">
                <a16:creationId xmlns:a16="http://schemas.microsoft.com/office/drawing/2014/main" id="{876D5200-0DD9-4946-B60E-95ED2ADB48D5}"/>
              </a:ext>
            </a:extLst>
          </p:cNvPr>
          <p:cNvSpPr>
            <a:spLocks noGrp="1"/>
          </p:cNvSpPr>
          <p:nvPr>
            <p:ph type="title"/>
          </p:nvPr>
        </p:nvSpPr>
        <p:spPr/>
        <p:txBody>
          <a:bodyPr/>
          <a:lstStyle/>
          <a:p>
            <a:r>
              <a:rPr lang="fr-FR" dirty="0">
                <a:solidFill>
                  <a:schemeClr val="bg1"/>
                </a:solidFill>
              </a:rPr>
              <a:t>Merci.</a:t>
            </a:r>
          </a:p>
        </p:txBody>
      </p:sp>
      <p:sp>
        <p:nvSpPr>
          <p:cNvPr id="6" name="Espace réservé du numéro de diapositive 5">
            <a:extLst>
              <a:ext uri="{FF2B5EF4-FFF2-40B4-BE49-F238E27FC236}">
                <a16:creationId xmlns:a16="http://schemas.microsoft.com/office/drawing/2014/main" id="{701614DA-5F37-4933-824A-E77AAA0C9034}"/>
              </a:ext>
            </a:extLst>
          </p:cNvPr>
          <p:cNvSpPr>
            <a:spLocks noGrp="1"/>
          </p:cNvSpPr>
          <p:nvPr>
            <p:ph type="sldNum" sz="quarter" idx="12"/>
          </p:nvPr>
        </p:nvSpPr>
        <p:spPr/>
        <p:txBody>
          <a:bodyPr/>
          <a:lstStyle/>
          <a:p>
            <a:fld id="{472F92F0-DE7A-4B1D-ABF4-3976D6F7C2C6}" type="slidenum">
              <a:rPr lang="fr-FR" smtClean="0"/>
              <a:t>10</a:t>
            </a:fld>
            <a:endParaRPr lang="fr-FR"/>
          </a:p>
        </p:txBody>
      </p:sp>
    </p:spTree>
    <p:extLst>
      <p:ext uri="{BB962C8B-B14F-4D97-AF65-F5344CB8AC3E}">
        <p14:creationId xmlns:p14="http://schemas.microsoft.com/office/powerpoint/2010/main" val="2600970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F6EA2D0-D331-4943-9D8D-C2644EEFF802}"/>
              </a:ext>
            </a:extLst>
          </p:cNvPr>
          <p:cNvSpPr>
            <a:spLocks noGrp="1"/>
          </p:cNvSpPr>
          <p:nvPr>
            <p:ph type="body" idx="1"/>
          </p:nvPr>
        </p:nvSpPr>
        <p:spPr>
          <a:xfrm>
            <a:off x="2496984" y="2285874"/>
            <a:ext cx="6300000" cy="1296000"/>
          </a:xfrm>
        </p:spPr>
        <p:txBody>
          <a:bodyPr anchor="ctr"/>
          <a:lstStyle/>
          <a:p>
            <a:r>
              <a:rPr lang="fr-FR" dirty="0"/>
              <a:t>Optimiser &amp; partager </a:t>
            </a:r>
            <a:br>
              <a:rPr lang="fr-FR" dirty="0"/>
            </a:br>
            <a:r>
              <a:rPr lang="fr-FR" dirty="0"/>
              <a:t>les ressources </a:t>
            </a:r>
            <a:br>
              <a:rPr lang="fr-FR" dirty="0"/>
            </a:br>
            <a:r>
              <a:rPr lang="fr-FR" dirty="0"/>
              <a:t>ENTRE LES ENTREPRISES</a:t>
            </a:r>
          </a:p>
        </p:txBody>
      </p:sp>
    </p:spTree>
    <p:extLst>
      <p:ext uri="{BB962C8B-B14F-4D97-AF65-F5344CB8AC3E}">
        <p14:creationId xmlns:p14="http://schemas.microsoft.com/office/powerpoint/2010/main" val="141240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AFC995D-C156-4226-B8BD-3C62E6D367B6}"/>
              </a:ext>
            </a:extLst>
          </p:cNvPr>
          <p:cNvSpPr>
            <a:spLocks noGrp="1"/>
          </p:cNvSpPr>
          <p:nvPr>
            <p:ph type="title"/>
          </p:nvPr>
        </p:nvSpPr>
        <p:spPr/>
        <p:txBody>
          <a:bodyPr/>
          <a:lstStyle/>
          <a:p>
            <a:r>
              <a:rPr lang="fr-FR" dirty="0"/>
              <a:t>Le plan de relance voté par la Région en juillet 2020</a:t>
            </a:r>
          </a:p>
        </p:txBody>
      </p:sp>
      <p:pic>
        <p:nvPicPr>
          <p:cNvPr id="8" name="Image 7">
            <a:extLst>
              <a:ext uri="{FF2B5EF4-FFF2-40B4-BE49-F238E27FC236}">
                <a16:creationId xmlns:a16="http://schemas.microsoft.com/office/drawing/2014/main" id="{E3FD84D0-6490-4652-93CE-AD6AB60C18C2}"/>
              </a:ext>
            </a:extLst>
          </p:cNvPr>
          <p:cNvPicPr>
            <a:picLocks noChangeAspect="1"/>
          </p:cNvPicPr>
          <p:nvPr/>
        </p:nvPicPr>
        <p:blipFill rotWithShape="1">
          <a:blip r:embed="rId2"/>
          <a:srcRect b="3607"/>
          <a:stretch/>
        </p:blipFill>
        <p:spPr>
          <a:xfrm>
            <a:off x="553682" y="995868"/>
            <a:ext cx="7763004" cy="5204201"/>
          </a:xfrm>
          <a:prstGeom prst="rect">
            <a:avLst/>
          </a:prstGeom>
        </p:spPr>
      </p:pic>
      <p:sp>
        <p:nvSpPr>
          <p:cNvPr id="9" name="Espace réservé du contenu 4">
            <a:extLst>
              <a:ext uri="{FF2B5EF4-FFF2-40B4-BE49-F238E27FC236}">
                <a16:creationId xmlns:a16="http://schemas.microsoft.com/office/drawing/2014/main" id="{9A0C7584-606E-46FD-AEBF-6A279F580F7C}"/>
              </a:ext>
            </a:extLst>
          </p:cNvPr>
          <p:cNvSpPr txBox="1">
            <a:spLocks/>
          </p:cNvSpPr>
          <p:nvPr/>
        </p:nvSpPr>
        <p:spPr>
          <a:xfrm>
            <a:off x="704985" y="6347630"/>
            <a:ext cx="8691564" cy="712622"/>
          </a:xfrm>
          <a:prstGeom prst="rect">
            <a:avLst/>
          </a:prstGeom>
        </p:spPr>
        <p:txBody>
          <a:bodyPr vert="horz" lIns="91440" tIns="45720" rIns="91440" bIns="45720" rtlCol="0" anchor="t">
            <a:noAutofit/>
          </a:bodyPr>
          <a:lstStyle>
            <a:lvl1pPr marL="0" indent="0" algn="l" defTabSz="685800" rtl="0" eaLnBrk="1" latinLnBrk="0" hangingPunct="1">
              <a:lnSpc>
                <a:spcPct val="100000"/>
              </a:lnSpc>
              <a:spcBef>
                <a:spcPts val="1200"/>
              </a:spcBef>
              <a:buFont typeface="Arial" panose="020B0604020202020204" pitchFamily="34" charset="0"/>
              <a:buNone/>
              <a:defRPr sz="1400" kern="1200">
                <a:solidFill>
                  <a:schemeClr val="tx1">
                    <a:lumMod val="85000"/>
                    <a:lumOff val="15000"/>
                  </a:schemeClr>
                </a:solidFill>
                <a:latin typeface="+mn-lt"/>
                <a:ea typeface="+mn-ea"/>
                <a:cs typeface="+mn-cs"/>
              </a:defRPr>
            </a:lvl1pPr>
            <a:lvl2pPr marL="179388" indent="-179388" algn="l" defTabSz="685800" rtl="0" eaLnBrk="1" latinLnBrk="0" hangingPunct="1">
              <a:lnSpc>
                <a:spcPct val="100000"/>
              </a:lnSpc>
              <a:spcBef>
                <a:spcPts val="900"/>
              </a:spcBef>
              <a:buFontTx/>
              <a:buBlip>
                <a:blip r:embed="rId3"/>
              </a:buBlip>
              <a:defRPr sz="1400" kern="1200">
                <a:solidFill>
                  <a:schemeClr val="tx1">
                    <a:lumMod val="85000"/>
                    <a:lumOff val="15000"/>
                  </a:schemeClr>
                </a:solidFill>
                <a:latin typeface="+mn-lt"/>
                <a:ea typeface="+mn-ea"/>
                <a:cs typeface="+mn-cs"/>
              </a:defRPr>
            </a:lvl2pPr>
            <a:lvl3pPr marL="324000" indent="-144000" algn="l" defTabSz="685800" rtl="0" eaLnBrk="1" latinLnBrk="0" hangingPunct="1">
              <a:lnSpc>
                <a:spcPct val="100000"/>
              </a:lnSpc>
              <a:spcBef>
                <a:spcPts val="500"/>
              </a:spcBef>
              <a:buClr>
                <a:schemeClr val="bg2"/>
              </a:buClr>
              <a:buFont typeface="Arial" panose="020B0604020202020204" pitchFamily="34" charset="0"/>
              <a:buChar char="●"/>
              <a:defRPr sz="1100" kern="1200">
                <a:solidFill>
                  <a:schemeClr val="tx1">
                    <a:lumMod val="85000"/>
                    <a:lumOff val="15000"/>
                  </a:schemeClr>
                </a:solidFill>
                <a:latin typeface="+mn-lt"/>
                <a:ea typeface="+mn-ea"/>
                <a:cs typeface="+mn-cs"/>
              </a:defRPr>
            </a:lvl3pPr>
            <a:lvl4pPr marL="468000" indent="-126000" algn="l" defTabSz="685800" rtl="0" eaLnBrk="1" latinLnBrk="0" hangingPunct="1">
              <a:lnSpc>
                <a:spcPct val="100000"/>
              </a:lnSpc>
              <a:spcBef>
                <a:spcPts val="500"/>
              </a:spcBef>
              <a:buFont typeface="Arial" panose="020B0604020202020204" pitchFamily="34" charset="0"/>
              <a:buChar char="-"/>
              <a:defRPr sz="1100" kern="1200">
                <a:solidFill>
                  <a:schemeClr val="tx1">
                    <a:lumMod val="85000"/>
                    <a:lumOff val="15000"/>
                  </a:schemeClr>
                </a:solidFill>
                <a:latin typeface="+mn-lt"/>
                <a:ea typeface="+mn-ea"/>
                <a:cs typeface="+mn-cs"/>
              </a:defRPr>
            </a:lvl4pPr>
            <a:lvl5pPr marL="468000" indent="0" algn="l" defTabSz="685800" rtl="0" eaLnBrk="1" latinLnBrk="0" hangingPunct="1">
              <a:lnSpc>
                <a:spcPct val="100000"/>
              </a:lnSpc>
              <a:spcBef>
                <a:spcPts val="500"/>
              </a:spcBef>
              <a:buFont typeface="Arial" panose="020B0604020202020204" pitchFamily="34" charset="0"/>
              <a:buNone/>
              <a:defRPr sz="110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fr-FR" sz="1600" b="1" dirty="0">
                <a:solidFill>
                  <a:srgbClr val="3A4155"/>
                </a:solidFill>
                <a:cs typeface="Arial"/>
              </a:rPr>
              <a:t>En savoir plus </a:t>
            </a:r>
            <a:r>
              <a:rPr lang="fr-FR" sz="1600" b="1" dirty="0">
                <a:solidFill>
                  <a:srgbClr val="3A4155"/>
                </a:solidFill>
                <a:cs typeface="Arial"/>
                <a:hlinkClick r:id="rId4"/>
              </a:rPr>
              <a:t>www.solutions-developpement-paysdelaloire.fr</a:t>
            </a:r>
            <a:r>
              <a:rPr lang="fr-FR" sz="1600" b="1" dirty="0">
                <a:solidFill>
                  <a:srgbClr val="3A4155"/>
                </a:solidFill>
                <a:cs typeface="Arial"/>
              </a:rPr>
              <a:t> </a:t>
            </a:r>
          </a:p>
        </p:txBody>
      </p:sp>
      <p:sp>
        <p:nvSpPr>
          <p:cNvPr id="5" name="Ellipse 4">
            <a:extLst>
              <a:ext uri="{FF2B5EF4-FFF2-40B4-BE49-F238E27FC236}">
                <a16:creationId xmlns:a16="http://schemas.microsoft.com/office/drawing/2014/main" id="{C44C238D-B354-4A6E-AD31-B6FD1D112297}"/>
              </a:ext>
            </a:extLst>
          </p:cNvPr>
          <p:cNvSpPr/>
          <p:nvPr/>
        </p:nvSpPr>
        <p:spPr>
          <a:xfrm>
            <a:off x="1384663" y="3918857"/>
            <a:ext cx="1663337" cy="1471749"/>
          </a:xfrm>
          <a:prstGeom prst="ellipse">
            <a:avLst/>
          </a:prstGeom>
          <a:noFill/>
          <a:ln w="57150">
            <a:solidFill>
              <a:srgbClr val="E83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541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AFC995D-C156-4226-B8BD-3C62E6D367B6}"/>
              </a:ext>
            </a:extLst>
          </p:cNvPr>
          <p:cNvSpPr>
            <a:spLocks noGrp="1"/>
          </p:cNvSpPr>
          <p:nvPr>
            <p:ph type="title"/>
          </p:nvPr>
        </p:nvSpPr>
        <p:spPr>
          <a:xfrm>
            <a:off x="377644" y="277729"/>
            <a:ext cx="8280000" cy="432000"/>
          </a:xfrm>
        </p:spPr>
        <p:txBody>
          <a:bodyPr/>
          <a:lstStyle/>
          <a:p>
            <a:r>
              <a:rPr lang="fr-FR" dirty="0"/>
              <a:t>Contexte</a:t>
            </a:r>
          </a:p>
        </p:txBody>
      </p:sp>
      <p:sp>
        <p:nvSpPr>
          <p:cNvPr id="5" name="Espace réservé du contenu 4">
            <a:extLst>
              <a:ext uri="{FF2B5EF4-FFF2-40B4-BE49-F238E27FC236}">
                <a16:creationId xmlns:a16="http://schemas.microsoft.com/office/drawing/2014/main" id="{16C5CD0B-FC30-40DB-8451-FD1A3D4F6059}"/>
              </a:ext>
            </a:extLst>
          </p:cNvPr>
          <p:cNvSpPr>
            <a:spLocks noGrp="1"/>
          </p:cNvSpPr>
          <p:nvPr>
            <p:ph idx="1"/>
          </p:nvPr>
        </p:nvSpPr>
        <p:spPr>
          <a:xfrm>
            <a:off x="1550126" y="1161978"/>
            <a:ext cx="6905897" cy="4986293"/>
          </a:xfrm>
        </p:spPr>
        <p:txBody>
          <a:bodyPr vert="horz" lIns="91440" tIns="45720" rIns="91440" bIns="45720" rtlCol="0" anchor="t">
            <a:noAutofit/>
          </a:bodyPr>
          <a:lstStyle/>
          <a:p>
            <a:r>
              <a:rPr lang="fr-FR" sz="2400" b="1" dirty="0">
                <a:solidFill>
                  <a:srgbClr val="3A4155"/>
                </a:solidFill>
              </a:rPr>
              <a:t>Le contexte paradoxal</a:t>
            </a:r>
          </a:p>
          <a:p>
            <a:pPr marL="342900" indent="-342900">
              <a:buClr>
                <a:schemeClr val="bg2"/>
              </a:buClr>
              <a:buFont typeface="Wingdings" panose="05000000000000000000" pitchFamily="2" charset="2"/>
              <a:buChar char="§"/>
            </a:pPr>
            <a:r>
              <a:rPr lang="fr-FR" sz="2000" dirty="0">
                <a:solidFill>
                  <a:srgbClr val="3A4155"/>
                </a:solidFill>
              </a:rPr>
              <a:t>des entreprises qui veulent préserver leurs compétences </a:t>
            </a:r>
          </a:p>
          <a:p>
            <a:pPr marL="342900" indent="-342900">
              <a:buClr>
                <a:schemeClr val="bg2"/>
              </a:buClr>
              <a:buFont typeface="Wingdings" panose="05000000000000000000" pitchFamily="2" charset="2"/>
              <a:buChar char="§"/>
            </a:pPr>
            <a:r>
              <a:rPr lang="fr-FR" sz="2000" dirty="0">
                <a:solidFill>
                  <a:srgbClr val="3A4155"/>
                </a:solidFill>
              </a:rPr>
              <a:t>et d’autres qui cherchent de nouvelles ressources pour répondre à l’augmentation temporaire d’activité</a:t>
            </a:r>
          </a:p>
          <a:p>
            <a:pPr marL="342900" indent="-342900">
              <a:buClr>
                <a:schemeClr val="bg2"/>
              </a:buClr>
              <a:buFont typeface="Wingdings" panose="05000000000000000000" pitchFamily="2" charset="2"/>
              <a:buChar char="§"/>
            </a:pPr>
            <a:endParaRPr lang="fr-FR" sz="2000" dirty="0">
              <a:solidFill>
                <a:srgbClr val="3A4155"/>
              </a:solidFill>
            </a:endParaRPr>
          </a:p>
          <a:p>
            <a:r>
              <a:rPr lang="fr-FR" sz="2400" b="1" dirty="0">
                <a:solidFill>
                  <a:srgbClr val="3A4155"/>
                </a:solidFill>
              </a:rPr>
              <a:t>Un objectif</a:t>
            </a:r>
          </a:p>
          <a:p>
            <a:r>
              <a:rPr lang="fr-FR" sz="2000" dirty="0">
                <a:solidFill>
                  <a:srgbClr val="3A4155"/>
                </a:solidFill>
              </a:rPr>
              <a:t>Faire se rencontrer, à l’échelle locale, </a:t>
            </a:r>
          </a:p>
          <a:p>
            <a:pPr marL="342900" indent="-342900">
              <a:buClr>
                <a:schemeClr val="bg2"/>
              </a:buClr>
              <a:buFont typeface="Wingdings" panose="05000000000000000000" pitchFamily="2" charset="2"/>
              <a:buChar char="§"/>
            </a:pPr>
            <a:r>
              <a:rPr lang="fr-FR" sz="2000" dirty="0">
                <a:solidFill>
                  <a:srgbClr val="3A4155"/>
                </a:solidFill>
              </a:rPr>
              <a:t>les entreprises qui ont des besoins liés à leur activité </a:t>
            </a:r>
          </a:p>
          <a:p>
            <a:pPr marL="342900" indent="-342900">
              <a:buClr>
                <a:schemeClr val="bg2"/>
              </a:buClr>
              <a:buFont typeface="Wingdings" panose="05000000000000000000" pitchFamily="2" charset="2"/>
              <a:buChar char="§"/>
            </a:pPr>
            <a:r>
              <a:rPr lang="fr-FR" sz="2000" dirty="0">
                <a:solidFill>
                  <a:srgbClr val="3A4155"/>
                </a:solidFill>
              </a:rPr>
              <a:t>et celles qui peuvent mettre temporairement à disposition certaines ressources</a:t>
            </a:r>
          </a:p>
        </p:txBody>
      </p:sp>
      <p:sp>
        <p:nvSpPr>
          <p:cNvPr id="7" name="Espace réservé du numéro de diapositive 6">
            <a:extLst>
              <a:ext uri="{FF2B5EF4-FFF2-40B4-BE49-F238E27FC236}">
                <a16:creationId xmlns:a16="http://schemas.microsoft.com/office/drawing/2014/main" id="{30006AAB-37A9-4996-82F3-369854BC8F5F}"/>
              </a:ext>
            </a:extLst>
          </p:cNvPr>
          <p:cNvSpPr>
            <a:spLocks noGrp="1"/>
          </p:cNvSpPr>
          <p:nvPr>
            <p:ph type="sldNum" sz="quarter" idx="12"/>
          </p:nvPr>
        </p:nvSpPr>
        <p:spPr/>
        <p:txBody>
          <a:bodyPr/>
          <a:lstStyle/>
          <a:p>
            <a:fld id="{472F92F0-DE7A-4B1D-ABF4-3976D6F7C2C6}" type="slidenum">
              <a:rPr lang="fr-FR" smtClean="0"/>
              <a:pPr/>
              <a:t>4</a:t>
            </a:fld>
            <a:endParaRPr lang="fr-FR"/>
          </a:p>
        </p:txBody>
      </p:sp>
      <p:pic>
        <p:nvPicPr>
          <p:cNvPr id="8" name="Graphique 7" descr="Mille">
            <a:extLst>
              <a:ext uri="{FF2B5EF4-FFF2-40B4-BE49-F238E27FC236}">
                <a16:creationId xmlns:a16="http://schemas.microsoft.com/office/drawing/2014/main" id="{DEA99F14-9E3D-4598-8E50-9997F9D27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625" y="3396622"/>
            <a:ext cx="1010612" cy="1010612"/>
          </a:xfrm>
          <a:prstGeom prst="rect">
            <a:avLst/>
          </a:prstGeom>
        </p:spPr>
      </p:pic>
      <p:pic>
        <p:nvPicPr>
          <p:cNvPr id="10" name="Graphique 9" descr="Réduire">
            <a:extLst>
              <a:ext uri="{FF2B5EF4-FFF2-40B4-BE49-F238E27FC236}">
                <a16:creationId xmlns:a16="http://schemas.microsoft.com/office/drawing/2014/main" id="{05A8367D-1B33-4C1A-9EB1-215B6DDDB2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5301" y="1371305"/>
            <a:ext cx="914400" cy="914400"/>
          </a:xfrm>
          <a:prstGeom prst="rect">
            <a:avLst/>
          </a:prstGeom>
        </p:spPr>
      </p:pic>
    </p:spTree>
    <p:extLst>
      <p:ext uri="{BB962C8B-B14F-4D97-AF65-F5344CB8AC3E}">
        <p14:creationId xmlns:p14="http://schemas.microsoft.com/office/powerpoint/2010/main" val="411722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AFC995D-C156-4226-B8BD-3C62E6D367B6}"/>
              </a:ext>
            </a:extLst>
          </p:cNvPr>
          <p:cNvSpPr>
            <a:spLocks noGrp="1"/>
          </p:cNvSpPr>
          <p:nvPr>
            <p:ph type="title"/>
          </p:nvPr>
        </p:nvSpPr>
        <p:spPr/>
        <p:txBody>
          <a:bodyPr/>
          <a:lstStyle/>
          <a:p>
            <a:r>
              <a:rPr lang="fr-FR" dirty="0"/>
              <a:t>Quelles ressources partager ?</a:t>
            </a:r>
          </a:p>
        </p:txBody>
      </p:sp>
      <p:sp>
        <p:nvSpPr>
          <p:cNvPr id="7" name="Espace réservé du numéro de diapositive 6">
            <a:extLst>
              <a:ext uri="{FF2B5EF4-FFF2-40B4-BE49-F238E27FC236}">
                <a16:creationId xmlns:a16="http://schemas.microsoft.com/office/drawing/2014/main" id="{30006AAB-37A9-4996-82F3-369854BC8F5F}"/>
              </a:ext>
            </a:extLst>
          </p:cNvPr>
          <p:cNvSpPr>
            <a:spLocks noGrp="1"/>
          </p:cNvSpPr>
          <p:nvPr>
            <p:ph type="sldNum" sz="quarter" idx="12"/>
          </p:nvPr>
        </p:nvSpPr>
        <p:spPr/>
        <p:txBody>
          <a:bodyPr/>
          <a:lstStyle/>
          <a:p>
            <a:fld id="{472F92F0-DE7A-4B1D-ABF4-3976D6F7C2C6}" type="slidenum">
              <a:rPr lang="fr-FR" smtClean="0"/>
              <a:pPr/>
              <a:t>5</a:t>
            </a:fld>
            <a:endParaRPr lang="fr-FR"/>
          </a:p>
        </p:txBody>
      </p:sp>
      <p:pic>
        <p:nvPicPr>
          <p:cNvPr id="9" name="Image 8">
            <a:extLst>
              <a:ext uri="{FF2B5EF4-FFF2-40B4-BE49-F238E27FC236}">
                <a16:creationId xmlns:a16="http://schemas.microsoft.com/office/drawing/2014/main" id="{106038CE-62C0-45DC-855B-273641F4FE14}"/>
              </a:ext>
            </a:extLst>
          </p:cNvPr>
          <p:cNvPicPr>
            <a:picLocks noChangeAspect="1"/>
          </p:cNvPicPr>
          <p:nvPr/>
        </p:nvPicPr>
        <p:blipFill>
          <a:blip r:embed="rId3"/>
          <a:stretch>
            <a:fillRect/>
          </a:stretch>
        </p:blipFill>
        <p:spPr>
          <a:xfrm>
            <a:off x="924954" y="1090061"/>
            <a:ext cx="3240001" cy="2898633"/>
          </a:xfrm>
          <a:prstGeom prst="rect">
            <a:avLst/>
          </a:prstGeom>
        </p:spPr>
      </p:pic>
      <p:pic>
        <p:nvPicPr>
          <p:cNvPr id="10" name="Image 9">
            <a:extLst>
              <a:ext uri="{FF2B5EF4-FFF2-40B4-BE49-F238E27FC236}">
                <a16:creationId xmlns:a16="http://schemas.microsoft.com/office/drawing/2014/main" id="{CBA93111-4C18-41C2-A848-49EFA008AD43}"/>
              </a:ext>
            </a:extLst>
          </p:cNvPr>
          <p:cNvPicPr>
            <a:picLocks noChangeAspect="1"/>
          </p:cNvPicPr>
          <p:nvPr/>
        </p:nvPicPr>
        <p:blipFill>
          <a:blip r:embed="rId4"/>
          <a:stretch>
            <a:fillRect/>
          </a:stretch>
        </p:blipFill>
        <p:spPr>
          <a:xfrm>
            <a:off x="4241100" y="1090061"/>
            <a:ext cx="3981838" cy="2898633"/>
          </a:xfrm>
          <a:prstGeom prst="rect">
            <a:avLst/>
          </a:prstGeom>
        </p:spPr>
      </p:pic>
      <p:pic>
        <p:nvPicPr>
          <p:cNvPr id="11" name="Image 10">
            <a:extLst>
              <a:ext uri="{FF2B5EF4-FFF2-40B4-BE49-F238E27FC236}">
                <a16:creationId xmlns:a16="http://schemas.microsoft.com/office/drawing/2014/main" id="{E167F957-BF53-42FD-A160-5B82E573F681}"/>
              </a:ext>
            </a:extLst>
          </p:cNvPr>
          <p:cNvPicPr>
            <a:picLocks noChangeAspect="1"/>
          </p:cNvPicPr>
          <p:nvPr/>
        </p:nvPicPr>
        <p:blipFill rotWithShape="1">
          <a:blip r:embed="rId5"/>
          <a:srcRect l="4189" r="7006"/>
          <a:stretch/>
        </p:blipFill>
        <p:spPr>
          <a:xfrm>
            <a:off x="921062" y="4053778"/>
            <a:ext cx="3816401" cy="2166763"/>
          </a:xfrm>
          <a:prstGeom prst="rect">
            <a:avLst/>
          </a:prstGeom>
          <a:solidFill>
            <a:srgbClr val="FBC21F"/>
          </a:solidFill>
        </p:spPr>
      </p:pic>
      <p:pic>
        <p:nvPicPr>
          <p:cNvPr id="12" name="Image 11">
            <a:extLst>
              <a:ext uri="{FF2B5EF4-FFF2-40B4-BE49-F238E27FC236}">
                <a16:creationId xmlns:a16="http://schemas.microsoft.com/office/drawing/2014/main" id="{58177378-6021-4721-AE9C-72EFF042B1E4}"/>
              </a:ext>
            </a:extLst>
          </p:cNvPr>
          <p:cNvPicPr>
            <a:picLocks noChangeAspect="1"/>
          </p:cNvPicPr>
          <p:nvPr/>
        </p:nvPicPr>
        <p:blipFill rotWithShape="1">
          <a:blip r:embed="rId6"/>
          <a:srcRect l="8452" r="10166"/>
          <a:stretch/>
        </p:blipFill>
        <p:spPr>
          <a:xfrm>
            <a:off x="4832227" y="4053778"/>
            <a:ext cx="3390711" cy="2166763"/>
          </a:xfrm>
          <a:prstGeom prst="rect">
            <a:avLst/>
          </a:prstGeom>
        </p:spPr>
      </p:pic>
      <p:sp>
        <p:nvSpPr>
          <p:cNvPr id="15" name="Rectangle 14">
            <a:extLst>
              <a:ext uri="{FF2B5EF4-FFF2-40B4-BE49-F238E27FC236}">
                <a16:creationId xmlns:a16="http://schemas.microsoft.com/office/drawing/2014/main" id="{7D90EDF3-221C-4AC8-ABC2-2AC2C1B81F9A}"/>
              </a:ext>
            </a:extLst>
          </p:cNvPr>
          <p:cNvSpPr/>
          <p:nvPr/>
        </p:nvSpPr>
        <p:spPr>
          <a:xfrm>
            <a:off x="-3445" y="3506311"/>
            <a:ext cx="3762568" cy="369332"/>
          </a:xfrm>
          <a:prstGeom prst="rect">
            <a:avLst/>
          </a:prstGeom>
          <a:solidFill>
            <a:srgbClr val="FBC21F"/>
          </a:solidFill>
        </p:spPr>
        <p:txBody>
          <a:bodyPr wrap="none">
            <a:spAutoFit/>
          </a:bodyPr>
          <a:lstStyle/>
          <a:p>
            <a:r>
              <a:rPr lang="fr-FR" dirty="0">
                <a:solidFill>
                  <a:srgbClr val="3A4155"/>
                </a:solidFill>
              </a:rPr>
              <a:t>main d’œuvre et compétences clés</a:t>
            </a:r>
            <a:endParaRPr lang="fr-FR" dirty="0"/>
          </a:p>
        </p:txBody>
      </p:sp>
      <p:sp>
        <p:nvSpPr>
          <p:cNvPr id="16" name="Rectangle 15">
            <a:extLst>
              <a:ext uri="{FF2B5EF4-FFF2-40B4-BE49-F238E27FC236}">
                <a16:creationId xmlns:a16="http://schemas.microsoft.com/office/drawing/2014/main" id="{9E0490E9-9F23-4608-929B-C2747AFC6DE3}"/>
              </a:ext>
            </a:extLst>
          </p:cNvPr>
          <p:cNvSpPr/>
          <p:nvPr/>
        </p:nvSpPr>
        <p:spPr>
          <a:xfrm>
            <a:off x="6317585" y="3352009"/>
            <a:ext cx="2826415" cy="369332"/>
          </a:xfrm>
          <a:prstGeom prst="rect">
            <a:avLst/>
          </a:prstGeom>
          <a:solidFill>
            <a:srgbClr val="FBC21F"/>
          </a:solidFill>
        </p:spPr>
        <p:txBody>
          <a:bodyPr wrap="none">
            <a:spAutoFit/>
          </a:bodyPr>
          <a:lstStyle/>
          <a:p>
            <a:r>
              <a:rPr lang="fr-FR" dirty="0">
                <a:solidFill>
                  <a:srgbClr val="3A4155"/>
                </a:solidFill>
              </a:rPr>
              <a:t>matériels et équipements </a:t>
            </a:r>
          </a:p>
        </p:txBody>
      </p:sp>
      <p:sp>
        <p:nvSpPr>
          <p:cNvPr id="17" name="Rectangle 16">
            <a:extLst>
              <a:ext uri="{FF2B5EF4-FFF2-40B4-BE49-F238E27FC236}">
                <a16:creationId xmlns:a16="http://schemas.microsoft.com/office/drawing/2014/main" id="{5381B1B4-0471-4DD8-9AEE-94E030D280D5}"/>
              </a:ext>
            </a:extLst>
          </p:cNvPr>
          <p:cNvSpPr/>
          <p:nvPr/>
        </p:nvSpPr>
        <p:spPr>
          <a:xfrm>
            <a:off x="7885216" y="5029275"/>
            <a:ext cx="1284001" cy="369332"/>
          </a:xfrm>
          <a:prstGeom prst="rect">
            <a:avLst/>
          </a:prstGeom>
          <a:solidFill>
            <a:srgbClr val="FBC21F"/>
          </a:solidFill>
        </p:spPr>
        <p:txBody>
          <a:bodyPr wrap="square">
            <a:spAutoFit/>
          </a:bodyPr>
          <a:lstStyle/>
          <a:p>
            <a:pPr algn="ctr"/>
            <a:r>
              <a:rPr lang="fr-FR" dirty="0">
                <a:solidFill>
                  <a:srgbClr val="3A4155"/>
                </a:solidFill>
              </a:rPr>
              <a:t>locaux</a:t>
            </a:r>
          </a:p>
        </p:txBody>
      </p:sp>
      <p:sp>
        <p:nvSpPr>
          <p:cNvPr id="18" name="Rectangle 17">
            <a:extLst>
              <a:ext uri="{FF2B5EF4-FFF2-40B4-BE49-F238E27FC236}">
                <a16:creationId xmlns:a16="http://schemas.microsoft.com/office/drawing/2014/main" id="{599134B0-4729-4B71-A522-81408DAFC7EA}"/>
              </a:ext>
            </a:extLst>
          </p:cNvPr>
          <p:cNvSpPr/>
          <p:nvPr/>
        </p:nvSpPr>
        <p:spPr>
          <a:xfrm>
            <a:off x="-3445" y="5398607"/>
            <a:ext cx="2685351" cy="369332"/>
          </a:xfrm>
          <a:prstGeom prst="rect">
            <a:avLst/>
          </a:prstGeom>
          <a:solidFill>
            <a:srgbClr val="FBC21F"/>
          </a:solidFill>
        </p:spPr>
        <p:txBody>
          <a:bodyPr wrap="none">
            <a:spAutoFit/>
          </a:bodyPr>
          <a:lstStyle/>
          <a:p>
            <a:r>
              <a:rPr lang="fr-FR" dirty="0">
                <a:solidFill>
                  <a:srgbClr val="3A4155"/>
                </a:solidFill>
              </a:rPr>
              <a:t>mutualisation formations</a:t>
            </a:r>
          </a:p>
        </p:txBody>
      </p:sp>
    </p:spTree>
    <p:extLst>
      <p:ext uri="{BB962C8B-B14F-4D97-AF65-F5344CB8AC3E}">
        <p14:creationId xmlns:p14="http://schemas.microsoft.com/office/powerpoint/2010/main" val="1414010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AFC995D-C156-4226-B8BD-3C62E6D367B6}"/>
              </a:ext>
            </a:extLst>
          </p:cNvPr>
          <p:cNvSpPr>
            <a:spLocks noGrp="1"/>
          </p:cNvSpPr>
          <p:nvPr>
            <p:ph type="title"/>
          </p:nvPr>
        </p:nvSpPr>
        <p:spPr>
          <a:xfrm>
            <a:off x="452436" y="209449"/>
            <a:ext cx="8280000" cy="432000"/>
          </a:xfrm>
        </p:spPr>
        <p:txBody>
          <a:bodyPr/>
          <a:lstStyle/>
          <a:p>
            <a:r>
              <a:rPr lang="fr-FR" sz="2800" dirty="0">
                <a:hlinkClick r:id="rId2">
                  <a:extLst>
                    <a:ext uri="{A12FA001-AC4F-418D-AE19-62706E023703}">
                      <ahyp:hlinkClr xmlns:ahyp="http://schemas.microsoft.com/office/drawing/2018/hyperlinkcolor" val="tx"/>
                    </a:ext>
                  </a:extLst>
                </a:hlinkClick>
              </a:rPr>
              <a:t>solutions-partage-paysdelaloire.fr</a:t>
            </a:r>
            <a:br>
              <a:rPr lang="fr-FR" sz="2800" dirty="0"/>
            </a:br>
            <a:endParaRPr lang="fr-FR" sz="2800" dirty="0"/>
          </a:p>
        </p:txBody>
      </p:sp>
      <p:sp>
        <p:nvSpPr>
          <p:cNvPr id="5" name="Espace réservé du contenu 4">
            <a:extLst>
              <a:ext uri="{FF2B5EF4-FFF2-40B4-BE49-F238E27FC236}">
                <a16:creationId xmlns:a16="http://schemas.microsoft.com/office/drawing/2014/main" id="{16C5CD0B-FC30-40DB-8451-FD1A3D4F6059}"/>
              </a:ext>
            </a:extLst>
          </p:cNvPr>
          <p:cNvSpPr>
            <a:spLocks noGrp="1"/>
          </p:cNvSpPr>
          <p:nvPr>
            <p:ph idx="1"/>
          </p:nvPr>
        </p:nvSpPr>
        <p:spPr>
          <a:xfrm>
            <a:off x="0" y="5345351"/>
            <a:ext cx="8976572" cy="1512649"/>
          </a:xfrm>
        </p:spPr>
        <p:txBody>
          <a:bodyPr vert="horz" lIns="91440" tIns="45720" rIns="91440" bIns="45720" rtlCol="0" anchor="t">
            <a:noAutofit/>
          </a:bodyPr>
          <a:lstStyle/>
          <a:p>
            <a:pPr algn="ctr">
              <a:spcBef>
                <a:spcPts val="600"/>
              </a:spcBef>
            </a:pPr>
            <a:r>
              <a:rPr lang="fr-FR" sz="2400" b="1" dirty="0">
                <a:solidFill>
                  <a:srgbClr val="3A4155"/>
                </a:solidFill>
              </a:rPr>
              <a:t>Un nouvel outil digital</a:t>
            </a:r>
          </a:p>
          <a:p>
            <a:pPr algn="ctr">
              <a:spcBef>
                <a:spcPts val="600"/>
              </a:spcBef>
            </a:pPr>
            <a:r>
              <a:rPr lang="fr-FR" sz="2400" b="1" dirty="0">
                <a:solidFill>
                  <a:srgbClr val="3A4155"/>
                </a:solidFill>
              </a:rPr>
              <a:t>pour accueillir et organiser ces opportunités de partage</a:t>
            </a:r>
          </a:p>
          <a:p>
            <a:pPr algn="ctr">
              <a:spcBef>
                <a:spcPts val="600"/>
              </a:spcBef>
            </a:pPr>
            <a:endParaRPr lang="fr-FR" dirty="0">
              <a:solidFill>
                <a:srgbClr val="3A4155"/>
              </a:solidFill>
              <a:highlight>
                <a:srgbClr val="FFFF00"/>
              </a:highlight>
            </a:endParaRPr>
          </a:p>
        </p:txBody>
      </p:sp>
      <p:sp>
        <p:nvSpPr>
          <p:cNvPr id="7" name="Espace réservé du numéro de diapositive 6">
            <a:extLst>
              <a:ext uri="{FF2B5EF4-FFF2-40B4-BE49-F238E27FC236}">
                <a16:creationId xmlns:a16="http://schemas.microsoft.com/office/drawing/2014/main" id="{30006AAB-37A9-4996-82F3-369854BC8F5F}"/>
              </a:ext>
            </a:extLst>
          </p:cNvPr>
          <p:cNvSpPr>
            <a:spLocks noGrp="1"/>
          </p:cNvSpPr>
          <p:nvPr>
            <p:ph type="sldNum" sz="quarter" idx="12"/>
          </p:nvPr>
        </p:nvSpPr>
        <p:spPr/>
        <p:txBody>
          <a:bodyPr/>
          <a:lstStyle/>
          <a:p>
            <a:fld id="{472F92F0-DE7A-4B1D-ABF4-3976D6F7C2C6}" type="slidenum">
              <a:rPr lang="fr-FR" smtClean="0"/>
              <a:pPr/>
              <a:t>6</a:t>
            </a:fld>
            <a:endParaRPr lang="fr-FR"/>
          </a:p>
        </p:txBody>
      </p:sp>
      <p:pic>
        <p:nvPicPr>
          <p:cNvPr id="6" name="Image 5">
            <a:extLst>
              <a:ext uri="{FF2B5EF4-FFF2-40B4-BE49-F238E27FC236}">
                <a16:creationId xmlns:a16="http://schemas.microsoft.com/office/drawing/2014/main" id="{6AFCDE7B-B09A-4FAA-9A25-2ED6BDD9EC4E}"/>
              </a:ext>
            </a:extLst>
          </p:cNvPr>
          <p:cNvPicPr>
            <a:picLocks noChangeAspect="1"/>
          </p:cNvPicPr>
          <p:nvPr/>
        </p:nvPicPr>
        <p:blipFill rotWithShape="1">
          <a:blip r:embed="rId3"/>
          <a:srcRect t="6601" b="27439"/>
          <a:stretch/>
        </p:blipFill>
        <p:spPr>
          <a:xfrm>
            <a:off x="20436" y="1743278"/>
            <a:ext cx="9144000" cy="3392624"/>
          </a:xfrm>
          <a:prstGeom prst="rect">
            <a:avLst/>
          </a:prstGeom>
        </p:spPr>
      </p:pic>
    </p:spTree>
    <p:extLst>
      <p:ext uri="{BB962C8B-B14F-4D97-AF65-F5344CB8AC3E}">
        <p14:creationId xmlns:p14="http://schemas.microsoft.com/office/powerpoint/2010/main" val="108724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15FF11-8DE0-41D7-915C-4870A0EC2EFE}"/>
              </a:ext>
            </a:extLst>
          </p:cNvPr>
          <p:cNvSpPr>
            <a:spLocks noGrp="1"/>
          </p:cNvSpPr>
          <p:nvPr>
            <p:ph type="title"/>
          </p:nvPr>
        </p:nvSpPr>
        <p:spPr/>
        <p:txBody>
          <a:bodyPr/>
          <a:lstStyle/>
          <a:p>
            <a:r>
              <a:rPr lang="fr-FR" dirty="0"/>
              <a:t>Une déclinaison locale possible de la plateforme régionale</a:t>
            </a:r>
          </a:p>
        </p:txBody>
      </p:sp>
      <p:sp>
        <p:nvSpPr>
          <p:cNvPr id="3" name="Espace réservé du contenu 2">
            <a:extLst>
              <a:ext uri="{FF2B5EF4-FFF2-40B4-BE49-F238E27FC236}">
                <a16:creationId xmlns:a16="http://schemas.microsoft.com/office/drawing/2014/main" id="{21BDB580-9518-4E61-AF62-95421B1FF3F3}"/>
              </a:ext>
            </a:extLst>
          </p:cNvPr>
          <p:cNvSpPr>
            <a:spLocks noGrp="1"/>
          </p:cNvSpPr>
          <p:nvPr>
            <p:ph idx="1"/>
          </p:nvPr>
        </p:nvSpPr>
        <p:spPr>
          <a:xfrm>
            <a:off x="452438" y="1382400"/>
            <a:ext cx="8537183" cy="4680000"/>
          </a:xfrm>
        </p:spPr>
        <p:txBody>
          <a:bodyPr/>
          <a:lstStyle/>
          <a:p>
            <a:r>
              <a:rPr lang="fr-FR" sz="2000" dirty="0"/>
              <a:t>Pour les </a:t>
            </a:r>
            <a:r>
              <a:rPr lang="fr-FR" sz="2400" b="1" dirty="0"/>
              <a:t>territoires</a:t>
            </a:r>
            <a:r>
              <a:rPr lang="fr-FR" sz="2000" dirty="0"/>
              <a:t> qui le souhaiteront, </a:t>
            </a:r>
          </a:p>
          <a:p>
            <a:r>
              <a:rPr lang="fr-FR" sz="2000" dirty="0"/>
              <a:t>une </a:t>
            </a:r>
            <a:r>
              <a:rPr lang="fr-FR" sz="2400" b="1" dirty="0"/>
              <a:t>déclinaison locale </a:t>
            </a:r>
            <a:r>
              <a:rPr lang="fr-FR" sz="2000" dirty="0"/>
              <a:t>de la plateforme est proposée, </a:t>
            </a:r>
          </a:p>
          <a:p>
            <a:r>
              <a:rPr lang="fr-FR" sz="2000" dirty="0"/>
              <a:t>un EPCI pourra mobiliser les entreprises et disposer d’un </a:t>
            </a:r>
            <a:r>
              <a:rPr lang="fr-FR" sz="2400" b="1" dirty="0"/>
              <a:t>levier d’animation économique.  </a:t>
            </a:r>
            <a:endParaRPr lang="fr-FR" sz="2000" b="1" dirty="0"/>
          </a:p>
          <a:p>
            <a:endParaRPr lang="fr-FR" sz="2000" dirty="0"/>
          </a:p>
          <a:p>
            <a:endParaRPr lang="fr-FR" sz="2000" dirty="0"/>
          </a:p>
          <a:p>
            <a:endParaRPr lang="fr-FR" sz="2000" dirty="0"/>
          </a:p>
        </p:txBody>
      </p:sp>
      <p:sp>
        <p:nvSpPr>
          <p:cNvPr id="6" name="Espace réservé du numéro de diapositive 5">
            <a:extLst>
              <a:ext uri="{FF2B5EF4-FFF2-40B4-BE49-F238E27FC236}">
                <a16:creationId xmlns:a16="http://schemas.microsoft.com/office/drawing/2014/main" id="{B1BC00B0-4C69-4F1E-835E-990DEB8219C4}"/>
              </a:ext>
            </a:extLst>
          </p:cNvPr>
          <p:cNvSpPr>
            <a:spLocks noGrp="1"/>
          </p:cNvSpPr>
          <p:nvPr>
            <p:ph type="sldNum" sz="quarter" idx="12"/>
          </p:nvPr>
        </p:nvSpPr>
        <p:spPr/>
        <p:txBody>
          <a:bodyPr/>
          <a:lstStyle/>
          <a:p>
            <a:fld id="{472F92F0-DE7A-4B1D-ABF4-3976D6F7C2C6}" type="slidenum">
              <a:rPr lang="fr-FR" smtClean="0"/>
              <a:t>7</a:t>
            </a:fld>
            <a:endParaRPr lang="fr-FR"/>
          </a:p>
        </p:txBody>
      </p:sp>
      <p:pic>
        <p:nvPicPr>
          <p:cNvPr id="9" name="Graphique 8" descr="Marqueur">
            <a:extLst>
              <a:ext uri="{FF2B5EF4-FFF2-40B4-BE49-F238E27FC236}">
                <a16:creationId xmlns:a16="http://schemas.microsoft.com/office/drawing/2014/main" id="{AA46CEFB-4A27-4F07-BD2B-8505BF2367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25777" y="3722400"/>
            <a:ext cx="1056904" cy="1056904"/>
          </a:xfrm>
          <a:prstGeom prst="rect">
            <a:avLst/>
          </a:prstGeom>
        </p:spPr>
      </p:pic>
      <p:pic>
        <p:nvPicPr>
          <p:cNvPr id="11" name="Graphique 10" descr="Loupe">
            <a:extLst>
              <a:ext uri="{FF2B5EF4-FFF2-40B4-BE49-F238E27FC236}">
                <a16:creationId xmlns:a16="http://schemas.microsoft.com/office/drawing/2014/main" id="{29675CF4-17CC-475C-9F35-524F32A84F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337276" y="3722400"/>
            <a:ext cx="2113808" cy="2113808"/>
          </a:xfrm>
          <a:prstGeom prst="rect">
            <a:avLst/>
          </a:prstGeom>
        </p:spPr>
      </p:pic>
    </p:spTree>
    <p:extLst>
      <p:ext uri="{BB962C8B-B14F-4D97-AF65-F5344CB8AC3E}">
        <p14:creationId xmlns:p14="http://schemas.microsoft.com/office/powerpoint/2010/main" val="84067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BDB580-9518-4E61-AF62-95421B1FF3F3}"/>
              </a:ext>
            </a:extLst>
          </p:cNvPr>
          <p:cNvSpPr>
            <a:spLocks noGrp="1"/>
          </p:cNvSpPr>
          <p:nvPr>
            <p:ph idx="1"/>
          </p:nvPr>
        </p:nvSpPr>
        <p:spPr>
          <a:xfrm>
            <a:off x="452438" y="1382400"/>
            <a:ext cx="8691562" cy="4680000"/>
          </a:xfrm>
        </p:spPr>
        <p:txBody>
          <a:bodyPr/>
          <a:lstStyle/>
          <a:p>
            <a:r>
              <a:rPr lang="fr-FR" sz="2400" dirty="0"/>
              <a:t>Dans le contexte économique d’aujourd’hui, </a:t>
            </a:r>
          </a:p>
          <a:p>
            <a:pPr marL="342900" indent="-342900">
              <a:buClr>
                <a:srgbClr val="FAB900"/>
              </a:buClr>
              <a:buFont typeface="Wingdings" panose="05000000000000000000" pitchFamily="2" charset="2"/>
              <a:buChar char="§"/>
            </a:pPr>
            <a:r>
              <a:rPr lang="fr-FR" sz="2400" dirty="0"/>
              <a:t>une </a:t>
            </a:r>
            <a:r>
              <a:rPr lang="fr-FR" sz="2400" b="1" dirty="0"/>
              <a:t>réponse pragmatique</a:t>
            </a:r>
            <a:r>
              <a:rPr lang="fr-FR" sz="2400" dirty="0"/>
              <a:t> pour aider les entreprises, </a:t>
            </a:r>
          </a:p>
          <a:p>
            <a:pPr marL="342900" indent="-342900">
              <a:buClr>
                <a:srgbClr val="FAB900"/>
              </a:buClr>
              <a:buFont typeface="Wingdings" panose="05000000000000000000" pitchFamily="2" charset="2"/>
              <a:buChar char="§"/>
            </a:pPr>
            <a:r>
              <a:rPr lang="fr-FR" sz="2400" dirty="0"/>
              <a:t>un </a:t>
            </a:r>
            <a:r>
              <a:rPr lang="fr-FR" sz="2400" b="1" dirty="0"/>
              <a:t>système gagnant/gagnant</a:t>
            </a:r>
            <a:r>
              <a:rPr lang="fr-FR" sz="2400" dirty="0"/>
              <a:t>, </a:t>
            </a:r>
          </a:p>
          <a:p>
            <a:pPr marL="342900" indent="-342900">
              <a:buClr>
                <a:srgbClr val="FAB900"/>
              </a:buClr>
              <a:buFont typeface="Wingdings" panose="05000000000000000000" pitchFamily="2" charset="2"/>
              <a:buChar char="§"/>
            </a:pPr>
            <a:r>
              <a:rPr lang="fr-FR" sz="2400" dirty="0"/>
              <a:t>et </a:t>
            </a:r>
            <a:r>
              <a:rPr lang="fr-FR" sz="2400" b="1" dirty="0"/>
              <a:t>vertueux dans une logique d’économie responsable</a:t>
            </a:r>
            <a:r>
              <a:rPr lang="fr-FR" sz="2400" dirty="0"/>
              <a:t>.</a:t>
            </a:r>
          </a:p>
          <a:p>
            <a:r>
              <a:rPr lang="fr-FR" sz="2400" dirty="0"/>
              <a:t> </a:t>
            </a:r>
          </a:p>
          <a:p>
            <a:endParaRPr lang="fr-FR" sz="2400" dirty="0"/>
          </a:p>
        </p:txBody>
      </p:sp>
      <p:sp>
        <p:nvSpPr>
          <p:cNvPr id="6" name="Espace réservé du numéro de diapositive 5">
            <a:extLst>
              <a:ext uri="{FF2B5EF4-FFF2-40B4-BE49-F238E27FC236}">
                <a16:creationId xmlns:a16="http://schemas.microsoft.com/office/drawing/2014/main" id="{B1BC00B0-4C69-4F1E-835E-990DEB8219C4}"/>
              </a:ext>
            </a:extLst>
          </p:cNvPr>
          <p:cNvSpPr>
            <a:spLocks noGrp="1"/>
          </p:cNvSpPr>
          <p:nvPr>
            <p:ph type="sldNum" sz="quarter" idx="12"/>
          </p:nvPr>
        </p:nvSpPr>
        <p:spPr/>
        <p:txBody>
          <a:bodyPr/>
          <a:lstStyle/>
          <a:p>
            <a:fld id="{472F92F0-DE7A-4B1D-ABF4-3976D6F7C2C6}" type="slidenum">
              <a:rPr lang="fr-FR" smtClean="0"/>
              <a:t>8</a:t>
            </a:fld>
            <a:endParaRPr lang="fr-FR"/>
          </a:p>
        </p:txBody>
      </p:sp>
      <p:pic>
        <p:nvPicPr>
          <p:cNvPr id="10" name="Graphique 9" descr="Main ouverte avec plante">
            <a:extLst>
              <a:ext uri="{FF2B5EF4-FFF2-40B4-BE49-F238E27FC236}">
                <a16:creationId xmlns:a16="http://schemas.microsoft.com/office/drawing/2014/main" id="{3D9731E8-D165-464F-A875-07F24C6438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24846" y="3999015"/>
            <a:ext cx="1917865" cy="1917865"/>
          </a:xfrm>
          <a:prstGeom prst="rect">
            <a:avLst/>
          </a:prstGeom>
        </p:spPr>
      </p:pic>
      <p:pic>
        <p:nvPicPr>
          <p:cNvPr id="2" name="Image 1">
            <a:extLst>
              <a:ext uri="{FF2B5EF4-FFF2-40B4-BE49-F238E27FC236}">
                <a16:creationId xmlns:a16="http://schemas.microsoft.com/office/drawing/2014/main" id="{49F6D644-CE85-4C03-9134-19C7D5A0073C}"/>
              </a:ext>
            </a:extLst>
          </p:cNvPr>
          <p:cNvPicPr>
            <a:picLocks noChangeAspect="1"/>
          </p:cNvPicPr>
          <p:nvPr/>
        </p:nvPicPr>
        <p:blipFill>
          <a:blip r:embed="rId4"/>
          <a:stretch>
            <a:fillRect/>
          </a:stretch>
        </p:blipFill>
        <p:spPr>
          <a:xfrm>
            <a:off x="557644" y="4144535"/>
            <a:ext cx="4140438" cy="1917865"/>
          </a:xfrm>
          <a:prstGeom prst="rect">
            <a:avLst/>
          </a:prstGeom>
        </p:spPr>
      </p:pic>
    </p:spTree>
    <p:extLst>
      <p:ext uri="{BB962C8B-B14F-4D97-AF65-F5344CB8AC3E}">
        <p14:creationId xmlns:p14="http://schemas.microsoft.com/office/powerpoint/2010/main" val="17489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806DC7E1-8A50-46BE-BA43-193E3D1B7C58}"/>
              </a:ext>
            </a:extLst>
          </p:cNvPr>
          <p:cNvSpPr>
            <a:spLocks noGrp="1"/>
          </p:cNvSpPr>
          <p:nvPr>
            <p:ph type="sldNum" sz="quarter" idx="12"/>
          </p:nvPr>
        </p:nvSpPr>
        <p:spPr/>
        <p:txBody>
          <a:bodyPr/>
          <a:lstStyle/>
          <a:p>
            <a:fld id="{472F92F0-DE7A-4B1D-ABF4-3976D6F7C2C6}" type="slidenum">
              <a:rPr lang="fr-FR" smtClean="0"/>
              <a:t>9</a:t>
            </a:fld>
            <a:endParaRPr lang="fr-FR"/>
          </a:p>
        </p:txBody>
      </p:sp>
      <p:pic>
        <p:nvPicPr>
          <p:cNvPr id="8" name="Image 7">
            <a:extLst>
              <a:ext uri="{FF2B5EF4-FFF2-40B4-BE49-F238E27FC236}">
                <a16:creationId xmlns:a16="http://schemas.microsoft.com/office/drawing/2014/main" id="{1A319E66-7073-43BD-BFB6-9049B22A03F3}"/>
              </a:ext>
            </a:extLst>
          </p:cNvPr>
          <p:cNvPicPr>
            <a:picLocks noChangeAspect="1"/>
          </p:cNvPicPr>
          <p:nvPr/>
        </p:nvPicPr>
        <p:blipFill>
          <a:blip r:embed="rId2"/>
          <a:stretch>
            <a:fillRect/>
          </a:stretch>
        </p:blipFill>
        <p:spPr>
          <a:xfrm>
            <a:off x="0" y="3256"/>
            <a:ext cx="9144000" cy="6851487"/>
          </a:xfrm>
          <a:prstGeom prst="rect">
            <a:avLst/>
          </a:prstGeom>
        </p:spPr>
      </p:pic>
    </p:spTree>
    <p:extLst>
      <p:ext uri="{BB962C8B-B14F-4D97-AF65-F5344CB8AC3E}">
        <p14:creationId xmlns:p14="http://schemas.microsoft.com/office/powerpoint/2010/main" val="8885776"/>
      </p:ext>
    </p:extLst>
  </p:cSld>
  <p:clrMapOvr>
    <a:masterClrMapping/>
  </p:clrMapOvr>
</p:sld>
</file>

<file path=ppt/theme/theme1.xml><?xml version="1.0" encoding="utf-8"?>
<a:theme xmlns:a="http://schemas.openxmlformats.org/drawingml/2006/main" name="Solutions Éco">
  <a:themeElements>
    <a:clrScheme name="Solutions&amp;co">
      <a:dk1>
        <a:srgbClr val="000000"/>
      </a:dk1>
      <a:lt1>
        <a:sysClr val="window" lastClr="FFFFFF"/>
      </a:lt1>
      <a:dk2>
        <a:srgbClr val="3A4155"/>
      </a:dk2>
      <a:lt2>
        <a:srgbClr val="FAB900"/>
      </a:lt2>
      <a:accent1>
        <a:srgbClr val="F07D00"/>
      </a:accent1>
      <a:accent2>
        <a:srgbClr val="00B4BE"/>
      </a:accent2>
      <a:accent3>
        <a:srgbClr val="007CB6"/>
      </a:accent3>
      <a:accent4>
        <a:srgbClr val="9D9D9D"/>
      </a:accent4>
      <a:accent5>
        <a:srgbClr val="3A4155"/>
      </a:accent5>
      <a:accent6>
        <a:srgbClr val="FAB900"/>
      </a:accent6>
      <a:hlink>
        <a:srgbClr val="F07D00"/>
      </a:hlink>
      <a:folHlink>
        <a:srgbClr val="00B4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plate-PowerPoint-Agence-v2.potx" id="{C51B0C64-FD63-443F-8C86-A2377B61D9F6}" vid="{2877A843-63D2-4400-95A6-B38414089973}"/>
    </a:ext>
  </a:extLst>
</a:theme>
</file>

<file path=ppt/theme/theme2.xml><?xml version="1.0" encoding="utf-8"?>
<a:theme xmlns:a="http://schemas.openxmlformats.org/drawingml/2006/main" name="Solutions Éco - Chapitre Orange">
  <a:themeElements>
    <a:clrScheme name="Solutions&amp;co">
      <a:dk1>
        <a:srgbClr val="000000"/>
      </a:dk1>
      <a:lt1>
        <a:sysClr val="window" lastClr="FFFFFF"/>
      </a:lt1>
      <a:dk2>
        <a:srgbClr val="3A4155"/>
      </a:dk2>
      <a:lt2>
        <a:srgbClr val="FAB900"/>
      </a:lt2>
      <a:accent1>
        <a:srgbClr val="F07D00"/>
      </a:accent1>
      <a:accent2>
        <a:srgbClr val="00B4BE"/>
      </a:accent2>
      <a:accent3>
        <a:srgbClr val="007CB6"/>
      </a:accent3>
      <a:accent4>
        <a:srgbClr val="9D9D9D"/>
      </a:accent4>
      <a:accent5>
        <a:srgbClr val="3A4155"/>
      </a:accent5>
      <a:accent6>
        <a:srgbClr val="FAB900"/>
      </a:accent6>
      <a:hlink>
        <a:srgbClr val="F07D00"/>
      </a:hlink>
      <a:folHlink>
        <a:srgbClr val="00B4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plate-PowerPoint-Agence-v2.potx" id="{C51B0C64-FD63-443F-8C86-A2377B61D9F6}" vid="{E479E83A-3A7E-4A1B-AF8F-47D2B4DFF144}"/>
    </a:ext>
  </a:extLst>
</a:theme>
</file>

<file path=ppt/theme/theme3.xml><?xml version="1.0" encoding="utf-8"?>
<a:theme xmlns:a="http://schemas.openxmlformats.org/drawingml/2006/main" name="Solutions Éco - Chapitre Vert">
  <a:themeElements>
    <a:clrScheme name="Solutions&amp;co">
      <a:dk1>
        <a:srgbClr val="000000"/>
      </a:dk1>
      <a:lt1>
        <a:sysClr val="window" lastClr="FFFFFF"/>
      </a:lt1>
      <a:dk2>
        <a:srgbClr val="3A4155"/>
      </a:dk2>
      <a:lt2>
        <a:srgbClr val="FAB900"/>
      </a:lt2>
      <a:accent1>
        <a:srgbClr val="F07D00"/>
      </a:accent1>
      <a:accent2>
        <a:srgbClr val="00B4BE"/>
      </a:accent2>
      <a:accent3>
        <a:srgbClr val="007CB6"/>
      </a:accent3>
      <a:accent4>
        <a:srgbClr val="9D9D9D"/>
      </a:accent4>
      <a:accent5>
        <a:srgbClr val="3A4155"/>
      </a:accent5>
      <a:accent6>
        <a:srgbClr val="FAB900"/>
      </a:accent6>
      <a:hlink>
        <a:srgbClr val="F07D00"/>
      </a:hlink>
      <a:folHlink>
        <a:srgbClr val="00B4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plate-PowerPoint-Agence-v2.potx" id="{C51B0C64-FD63-443F-8C86-A2377B61D9F6}" vid="{46B4EEE4-EE5B-440D-BF3B-0CAE6007086C}"/>
    </a:ext>
  </a:extLst>
</a:theme>
</file>

<file path=ppt/theme/theme4.xml><?xml version="1.0" encoding="utf-8"?>
<a:theme xmlns:a="http://schemas.openxmlformats.org/drawingml/2006/main" name="Solutions Éco - Chapitre Jaune">
  <a:themeElements>
    <a:clrScheme name="Solutions&amp;co">
      <a:dk1>
        <a:srgbClr val="000000"/>
      </a:dk1>
      <a:lt1>
        <a:sysClr val="window" lastClr="FFFFFF"/>
      </a:lt1>
      <a:dk2>
        <a:srgbClr val="3A4155"/>
      </a:dk2>
      <a:lt2>
        <a:srgbClr val="FAB900"/>
      </a:lt2>
      <a:accent1>
        <a:srgbClr val="F07D00"/>
      </a:accent1>
      <a:accent2>
        <a:srgbClr val="00B4BE"/>
      </a:accent2>
      <a:accent3>
        <a:srgbClr val="007CB6"/>
      </a:accent3>
      <a:accent4>
        <a:srgbClr val="9D9D9D"/>
      </a:accent4>
      <a:accent5>
        <a:srgbClr val="3A4155"/>
      </a:accent5>
      <a:accent6>
        <a:srgbClr val="FAB900"/>
      </a:accent6>
      <a:hlink>
        <a:srgbClr val="F07D00"/>
      </a:hlink>
      <a:folHlink>
        <a:srgbClr val="00B4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plate-PowerPoint-Agence-v2.potx" id="{C51B0C64-FD63-443F-8C86-A2377B61D9F6}" vid="{56C31534-3E58-4088-B37E-FF75C407FCF8}"/>
    </a:ext>
  </a:extLst>
</a:theme>
</file>

<file path=ppt/theme/theme5.xml><?xml version="1.0" encoding="utf-8"?>
<a:theme xmlns:a="http://schemas.openxmlformats.org/drawingml/2006/main" name="Solutions Éco - Chapitre Bleu">
  <a:themeElements>
    <a:clrScheme name="Solutions&amp;co">
      <a:dk1>
        <a:srgbClr val="000000"/>
      </a:dk1>
      <a:lt1>
        <a:sysClr val="window" lastClr="FFFFFF"/>
      </a:lt1>
      <a:dk2>
        <a:srgbClr val="3A4155"/>
      </a:dk2>
      <a:lt2>
        <a:srgbClr val="FAB900"/>
      </a:lt2>
      <a:accent1>
        <a:srgbClr val="F07D00"/>
      </a:accent1>
      <a:accent2>
        <a:srgbClr val="00B4BE"/>
      </a:accent2>
      <a:accent3>
        <a:srgbClr val="007CB6"/>
      </a:accent3>
      <a:accent4>
        <a:srgbClr val="9D9D9D"/>
      </a:accent4>
      <a:accent5>
        <a:srgbClr val="3A4155"/>
      </a:accent5>
      <a:accent6>
        <a:srgbClr val="FAB900"/>
      </a:accent6>
      <a:hlink>
        <a:srgbClr val="F07D00"/>
      </a:hlink>
      <a:folHlink>
        <a:srgbClr val="00B4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plate-PowerPoint-Agence-v2.potx" id="{C51B0C64-FD63-443F-8C86-A2377B61D9F6}" vid="{6793ADF5-CE1A-4F72-B7DB-D29A5C412077}"/>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CAF30B066E9943B2ED242FB58D22BA" ma:contentTypeVersion="13" ma:contentTypeDescription="Crée un document." ma:contentTypeScope="" ma:versionID="9cb0fd9cee24f462a4491a8d7c255bd4">
  <xsd:schema xmlns:xsd="http://www.w3.org/2001/XMLSchema" xmlns:xs="http://www.w3.org/2001/XMLSchema" xmlns:p="http://schemas.microsoft.com/office/2006/metadata/properties" xmlns:ns3="714e44b8-1430-42b5-b035-bfd312a16d56" xmlns:ns4="b983d76f-e040-4477-93bd-97a9110a5ca9" targetNamespace="http://schemas.microsoft.com/office/2006/metadata/properties" ma:root="true" ma:fieldsID="ff143b77c37be05fc4a69b75bdf82686" ns3:_="" ns4:_="">
    <xsd:import namespace="714e44b8-1430-42b5-b035-bfd312a16d56"/>
    <xsd:import namespace="b983d76f-e040-4477-93bd-97a9110a5ca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e44b8-1430-42b5-b035-bfd312a16d56"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83d76f-e040-4477-93bd-97a9110a5ca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F6C475-324B-4063-92FF-72D70687753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E4CB82B-8A82-463A-97DD-DA54DAF316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e44b8-1430-42b5-b035-bfd312a16d56"/>
    <ds:schemaRef ds:uri="b983d76f-e040-4477-93bd-97a9110a5c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151BBC-3D80-45C0-A310-7B50F5EE05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Trame_PPT_2020</Template>
  <TotalTime>133</TotalTime>
  <Words>290</Words>
  <Application>Microsoft Office PowerPoint</Application>
  <PresentationFormat>Affichage à l'écran (4:3)</PresentationFormat>
  <Paragraphs>46</Paragraphs>
  <Slides>10</Slides>
  <Notes>2</Notes>
  <HiddenSlides>0</HiddenSlides>
  <MMClips>0</MMClips>
  <ScaleCrop>false</ScaleCrop>
  <HeadingPairs>
    <vt:vector size="6" baseType="variant">
      <vt:variant>
        <vt:lpstr>Polices utilisées</vt:lpstr>
      </vt:variant>
      <vt:variant>
        <vt:i4>3</vt:i4>
      </vt:variant>
      <vt:variant>
        <vt:lpstr>Thème</vt:lpstr>
      </vt:variant>
      <vt:variant>
        <vt:i4>5</vt:i4>
      </vt:variant>
      <vt:variant>
        <vt:lpstr>Titres des diapositives</vt:lpstr>
      </vt:variant>
      <vt:variant>
        <vt:i4>10</vt:i4>
      </vt:variant>
    </vt:vector>
  </HeadingPairs>
  <TitlesOfParts>
    <vt:vector size="18" baseType="lpstr">
      <vt:lpstr>Arial</vt:lpstr>
      <vt:lpstr>Calibri</vt:lpstr>
      <vt:lpstr>Wingdings</vt:lpstr>
      <vt:lpstr>Solutions Éco</vt:lpstr>
      <vt:lpstr>Solutions Éco - Chapitre Orange</vt:lpstr>
      <vt:lpstr>Solutions Éco - Chapitre Vert</vt:lpstr>
      <vt:lpstr>Solutions Éco - Chapitre Jaune</vt:lpstr>
      <vt:lpstr>Solutions Éco - Chapitre Bleu</vt:lpstr>
      <vt:lpstr>Présentation PowerPoint</vt:lpstr>
      <vt:lpstr>Présentation PowerPoint</vt:lpstr>
      <vt:lpstr>Le plan de relance voté par la Région en juillet 2020</vt:lpstr>
      <vt:lpstr>Contexte</vt:lpstr>
      <vt:lpstr>Quelles ressources partager ?</vt:lpstr>
      <vt:lpstr>solutions-partage-paysdelaloire.fr </vt:lpstr>
      <vt:lpstr>Une déclinaison locale possible de la plateforme régionale</vt:lpstr>
      <vt:lpstr>Présentation PowerPoint</vt:lpstr>
      <vt:lpstr>Présentation PowerPoint</vt:lpstr>
      <vt:lpstr>Merci.</vt:lpstr>
    </vt:vector>
  </TitlesOfParts>
  <Company>Solutions&amp;co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PLUSIEURS LIGNES [ARIAL BOLD 34 PT]</dc:title>
  <dc:subject>Template PowerPoint Agence</dc:subject>
  <dc:creator>EMERIAU, Christian</dc:creator>
  <cp:lastModifiedBy>CHEVALIER, Isabelle</cp:lastModifiedBy>
  <cp:revision>412</cp:revision>
  <cp:lastPrinted>2020-11-03T11:45:27Z</cp:lastPrinted>
  <dcterms:created xsi:type="dcterms:W3CDTF">2020-10-08T15:15:57Z</dcterms:created>
  <dcterms:modified xsi:type="dcterms:W3CDTF">2020-11-03T13:34:22Z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0x01010009CAF30B066E9943B2ED242FB58D22BA</vt:lpwstr>
  </property>
</Properties>
</file>